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</p:sldIdLst>
  <p:sldSz cy="5143500" cx="9144000"/>
  <p:notesSz cx="6858000" cy="9144000"/>
  <p:embeddedFontLst>
    <p:embeddedFont>
      <p:font typeface="Kodchasan"/>
      <p:regular r:id="rId31"/>
      <p:bold r:id="rId32"/>
      <p:italic r:id="rId33"/>
      <p:boldItalic r:id="rId34"/>
    </p:embeddedFont>
    <p:embeddedFont>
      <p:font typeface="Anaheim"/>
      <p:regular r:id="rId35"/>
    </p:embeddedFont>
    <p:embeddedFont>
      <p:font typeface="Bebas Neue"/>
      <p:regular r:id="rId36"/>
    </p:embeddedFont>
    <p:embeddedFont>
      <p:font typeface="Fira Sans"/>
      <p:regular r:id="rId37"/>
      <p:bold r:id="rId38"/>
      <p:italic r:id="rId39"/>
      <p:boldItalic r:id="rId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FiraSans-boldItalic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Kodchasan-regular.fntdata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Kodchasan-italic.fntdata"/><Relationship Id="rId10" Type="http://schemas.openxmlformats.org/officeDocument/2006/relationships/slide" Target="slides/slide5.xml"/><Relationship Id="rId32" Type="http://schemas.openxmlformats.org/officeDocument/2006/relationships/font" Target="fonts/Kodchasan-bold.fntdata"/><Relationship Id="rId13" Type="http://schemas.openxmlformats.org/officeDocument/2006/relationships/slide" Target="slides/slide8.xml"/><Relationship Id="rId35" Type="http://schemas.openxmlformats.org/officeDocument/2006/relationships/font" Target="fonts/Anaheim-regular.fntdata"/><Relationship Id="rId12" Type="http://schemas.openxmlformats.org/officeDocument/2006/relationships/slide" Target="slides/slide7.xml"/><Relationship Id="rId34" Type="http://schemas.openxmlformats.org/officeDocument/2006/relationships/font" Target="fonts/Kodchasan-boldItalic.fntdata"/><Relationship Id="rId15" Type="http://schemas.openxmlformats.org/officeDocument/2006/relationships/slide" Target="slides/slide10.xml"/><Relationship Id="rId37" Type="http://schemas.openxmlformats.org/officeDocument/2006/relationships/font" Target="fonts/FiraSans-regular.fntdata"/><Relationship Id="rId14" Type="http://schemas.openxmlformats.org/officeDocument/2006/relationships/slide" Target="slides/slide9.xml"/><Relationship Id="rId36" Type="http://schemas.openxmlformats.org/officeDocument/2006/relationships/font" Target="fonts/BebasNeue-regular.fntdata"/><Relationship Id="rId17" Type="http://schemas.openxmlformats.org/officeDocument/2006/relationships/slide" Target="slides/slide12.xml"/><Relationship Id="rId39" Type="http://schemas.openxmlformats.org/officeDocument/2006/relationships/font" Target="fonts/FiraSans-italic.fntdata"/><Relationship Id="rId16" Type="http://schemas.openxmlformats.org/officeDocument/2006/relationships/slide" Target="slides/slide11.xml"/><Relationship Id="rId38" Type="http://schemas.openxmlformats.org/officeDocument/2006/relationships/font" Target="fonts/FiraSans-bold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06cf8bf7b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106cf8bf7b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28d071b48ba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28d071b48ba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1536f4ac45d87f1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1536f4ac45d87f1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1082f4a8e81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1082f4a8e81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1536f4ac45d87f1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1536f4ac45d87f1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1536f4ac45d87f1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1536f4ac45d87f1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10744dd1594_0_10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10744dd1594_0_10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536f4ac45d87f1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1536f4ac45d87f1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296bc9c0427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296bc9c0427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1536f4ac45d87f1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1536f4ac45d87f1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296bc9c0427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296bc9c0427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296bc9c0427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296bc9c0427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1536f4ac45d87f1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1536f4ac45d87f1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28d071b48ba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28d071b48ba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10744dd1594_0_3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10744dd1594_0_3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25e202d710c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25e202d710c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296bc9c042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296bc9c042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296bc9c0427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296bc9c0427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0744dd1594_0_1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10744dd1594_0_1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082f4a8e81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1082f4a8e81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26042ffc4b7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26042ffc4b7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296bc9c0427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296bc9c0427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28d071b48ba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28d071b48ba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296bc9c0427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296bc9c0427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296bc9c0427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296bc9c0427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1166675" y="4138150"/>
            <a:ext cx="6888000" cy="199500"/>
          </a:xfrm>
          <a:prstGeom prst="ellipse">
            <a:avLst/>
          </a:prstGeom>
          <a:gradFill>
            <a:gsLst>
              <a:gs pos="0">
                <a:srgbClr val="FFFFFF">
                  <a:alpha val="0"/>
                </a:srgbClr>
              </a:gs>
              <a:gs pos="50000">
                <a:srgbClr val="010101">
                  <a:alpha val="55686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  <a:effectLst>
            <a:outerShdw blurRad="114300" rotWithShape="0" algn="bl" dir="6900000" dist="561975">
              <a:srgbClr val="000000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" name="Google Shape;10;p2"/>
          <p:cNvGrpSpPr/>
          <p:nvPr/>
        </p:nvGrpSpPr>
        <p:grpSpPr>
          <a:xfrm>
            <a:off x="832911" y="751027"/>
            <a:ext cx="7478177" cy="3641447"/>
            <a:chOff x="832911" y="751027"/>
            <a:chExt cx="7478177" cy="3641447"/>
          </a:xfrm>
        </p:grpSpPr>
        <p:sp>
          <p:nvSpPr>
            <p:cNvPr id="11" name="Google Shape;11;p2"/>
            <p:cNvSpPr/>
            <p:nvPr/>
          </p:nvSpPr>
          <p:spPr>
            <a:xfrm>
              <a:off x="832911" y="751027"/>
              <a:ext cx="7478177" cy="3641447"/>
            </a:xfrm>
            <a:custGeom>
              <a:rect b="b" l="l" r="r" t="t"/>
              <a:pathLst>
                <a:path extrusionOk="0" h="29862" w="52666">
                  <a:moveTo>
                    <a:pt x="50286" y="29116"/>
                  </a:moveTo>
                  <a:cubicBezTo>
                    <a:pt x="50145" y="29539"/>
                    <a:pt x="49741" y="29842"/>
                    <a:pt x="49298" y="29862"/>
                  </a:cubicBezTo>
                  <a:lnTo>
                    <a:pt x="3368" y="29862"/>
                  </a:lnTo>
                  <a:cubicBezTo>
                    <a:pt x="2904" y="29842"/>
                    <a:pt x="2521" y="29539"/>
                    <a:pt x="2380" y="29116"/>
                  </a:cubicBezTo>
                  <a:cubicBezTo>
                    <a:pt x="2380" y="29116"/>
                    <a:pt x="0" y="21071"/>
                    <a:pt x="0" y="14820"/>
                  </a:cubicBezTo>
                  <a:cubicBezTo>
                    <a:pt x="0" y="8590"/>
                    <a:pt x="2380" y="747"/>
                    <a:pt x="2380" y="747"/>
                  </a:cubicBezTo>
                  <a:cubicBezTo>
                    <a:pt x="2521" y="303"/>
                    <a:pt x="2904" y="1"/>
                    <a:pt x="3368" y="1"/>
                  </a:cubicBezTo>
                  <a:lnTo>
                    <a:pt x="49298" y="1"/>
                  </a:lnTo>
                  <a:cubicBezTo>
                    <a:pt x="49741" y="1"/>
                    <a:pt x="50145" y="303"/>
                    <a:pt x="50286" y="747"/>
                  </a:cubicBezTo>
                  <a:cubicBezTo>
                    <a:pt x="50286" y="747"/>
                    <a:pt x="52665" y="8590"/>
                    <a:pt x="52665" y="14820"/>
                  </a:cubicBezTo>
                  <a:cubicBezTo>
                    <a:pt x="52665" y="21071"/>
                    <a:pt x="50286" y="29116"/>
                    <a:pt x="50286" y="29116"/>
                  </a:cubicBezTo>
                  <a:close/>
                </a:path>
              </a:pathLst>
            </a:custGeom>
            <a:gradFill>
              <a:gsLst>
                <a:gs pos="0">
                  <a:srgbClr val="0A3250"/>
                </a:gs>
                <a:gs pos="100000">
                  <a:srgbClr val="010101"/>
                </a:gs>
              </a:gsLst>
              <a:lin ang="5400012" scaled="0"/>
            </a:gradFill>
            <a:ln cap="flat" cmpd="sng" w="285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57163" rotWithShape="0" algn="bl" dist="9525">
                <a:srgbClr val="7EFFFF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2" name="Google Shape;12;p2"/>
            <p:cNvGrpSpPr/>
            <p:nvPr/>
          </p:nvGrpSpPr>
          <p:grpSpPr>
            <a:xfrm>
              <a:off x="852526" y="765015"/>
              <a:ext cx="7438956" cy="3621100"/>
              <a:chOff x="852526" y="765015"/>
              <a:chExt cx="7438956" cy="3621100"/>
            </a:xfrm>
          </p:grpSpPr>
          <p:sp>
            <p:nvSpPr>
              <p:cNvPr id="13" name="Google Shape;13;p2"/>
              <p:cNvSpPr/>
              <p:nvPr/>
            </p:nvSpPr>
            <p:spPr>
              <a:xfrm>
                <a:off x="852541" y="765015"/>
                <a:ext cx="7438941" cy="3613451"/>
              </a:xfrm>
              <a:custGeom>
                <a:rect b="b" l="l" r="r" t="t"/>
                <a:pathLst>
                  <a:path extrusionOk="0" h="29862" w="52666">
                    <a:moveTo>
                      <a:pt x="50286" y="29116"/>
                    </a:moveTo>
                    <a:cubicBezTo>
                      <a:pt x="50145" y="29539"/>
                      <a:pt x="49741" y="29842"/>
                      <a:pt x="49298" y="29862"/>
                    </a:cubicBezTo>
                    <a:lnTo>
                      <a:pt x="3368" y="29862"/>
                    </a:lnTo>
                    <a:cubicBezTo>
                      <a:pt x="2904" y="29842"/>
                      <a:pt x="2521" y="29539"/>
                      <a:pt x="2380" y="29116"/>
                    </a:cubicBezTo>
                    <a:cubicBezTo>
                      <a:pt x="2380" y="29116"/>
                      <a:pt x="0" y="21071"/>
                      <a:pt x="0" y="14820"/>
                    </a:cubicBezTo>
                    <a:cubicBezTo>
                      <a:pt x="0" y="8590"/>
                      <a:pt x="2380" y="747"/>
                      <a:pt x="2380" y="747"/>
                    </a:cubicBezTo>
                    <a:cubicBezTo>
                      <a:pt x="2521" y="303"/>
                      <a:pt x="2904" y="1"/>
                      <a:pt x="3368" y="1"/>
                    </a:cubicBezTo>
                    <a:lnTo>
                      <a:pt x="49298" y="1"/>
                    </a:lnTo>
                    <a:cubicBezTo>
                      <a:pt x="49741" y="1"/>
                      <a:pt x="50145" y="303"/>
                      <a:pt x="50286" y="747"/>
                    </a:cubicBezTo>
                    <a:cubicBezTo>
                      <a:pt x="50286" y="747"/>
                      <a:pt x="52665" y="8590"/>
                      <a:pt x="52665" y="14820"/>
                    </a:cubicBezTo>
                    <a:cubicBezTo>
                      <a:pt x="52665" y="21071"/>
                      <a:pt x="50286" y="29116"/>
                      <a:pt x="50286" y="29116"/>
                    </a:cubicBezTo>
                    <a:close/>
                  </a:path>
                </a:pathLst>
              </a:custGeom>
              <a:gradFill>
                <a:gsLst>
                  <a:gs pos="0">
                    <a:srgbClr val="0A3250"/>
                  </a:gs>
                  <a:gs pos="100000">
                    <a:srgbClr val="010101"/>
                  </a:gs>
                </a:gsLst>
                <a:lin ang="5400012" scaled="0"/>
              </a:gradFill>
              <a:ln cap="flat" cmpd="sng" w="381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" name="Google Shape;14;p2"/>
              <p:cNvSpPr/>
              <p:nvPr/>
            </p:nvSpPr>
            <p:spPr>
              <a:xfrm>
                <a:off x="852526" y="765035"/>
                <a:ext cx="2773960" cy="2637546"/>
              </a:xfrm>
              <a:custGeom>
                <a:rect b="b" l="l" r="r" t="t"/>
                <a:pathLst>
                  <a:path extrusionOk="0" h="21797" w="19639">
                    <a:moveTo>
                      <a:pt x="3367" y="1"/>
                    </a:moveTo>
                    <a:cubicBezTo>
                      <a:pt x="2924" y="1"/>
                      <a:pt x="2520" y="303"/>
                      <a:pt x="2379" y="747"/>
                    </a:cubicBezTo>
                    <a:cubicBezTo>
                      <a:pt x="2379" y="747"/>
                      <a:pt x="0" y="8590"/>
                      <a:pt x="0" y="14840"/>
                    </a:cubicBezTo>
                    <a:cubicBezTo>
                      <a:pt x="40" y="17159"/>
                      <a:pt x="282" y="19498"/>
                      <a:pt x="706" y="21796"/>
                    </a:cubicBezTo>
                    <a:lnTo>
                      <a:pt x="19638" y="1"/>
                    </a:lnTo>
                    <a:close/>
                  </a:path>
                </a:pathLst>
              </a:custGeom>
              <a:gradFill>
                <a:gsLst>
                  <a:gs pos="0">
                    <a:srgbClr val="00FFFF">
                      <a:alpha val="14901"/>
                      <a:alpha val="7870"/>
                    </a:srgbClr>
                  </a:gs>
                  <a:gs pos="100000">
                    <a:srgbClr val="FFFFFF">
                      <a:alpha val="0"/>
                      <a:alpha val="7870"/>
                    </a:srgbClr>
                  </a:gs>
                </a:gsLst>
                <a:lin ang="1619866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" name="Google Shape;15;p2"/>
              <p:cNvSpPr/>
              <p:nvPr/>
            </p:nvSpPr>
            <p:spPr>
              <a:xfrm>
                <a:off x="4156925" y="770243"/>
                <a:ext cx="4112562" cy="3615871"/>
              </a:xfrm>
              <a:custGeom>
                <a:rect b="b" l="l" r="r" t="t"/>
                <a:pathLst>
                  <a:path extrusionOk="0" h="29882" w="29116">
                    <a:moveTo>
                      <a:pt x="25768" y="29881"/>
                    </a:moveTo>
                    <a:cubicBezTo>
                      <a:pt x="26212" y="29861"/>
                      <a:pt x="26615" y="29559"/>
                      <a:pt x="26736" y="29115"/>
                    </a:cubicBezTo>
                    <a:cubicBezTo>
                      <a:pt x="26736" y="29115"/>
                      <a:pt x="29115" y="21070"/>
                      <a:pt x="29115" y="14840"/>
                    </a:cubicBezTo>
                    <a:cubicBezTo>
                      <a:pt x="29115" y="8590"/>
                      <a:pt x="26756" y="746"/>
                      <a:pt x="26756" y="746"/>
                    </a:cubicBezTo>
                    <a:cubicBezTo>
                      <a:pt x="26615" y="323"/>
                      <a:pt x="26212" y="21"/>
                      <a:pt x="25768" y="0"/>
                    </a:cubicBezTo>
                    <a:lnTo>
                      <a:pt x="24619" y="0"/>
                    </a:lnTo>
                    <a:lnTo>
                      <a:pt x="1" y="29881"/>
                    </a:lnTo>
                    <a:close/>
                  </a:path>
                </a:pathLst>
              </a:custGeom>
              <a:gradFill>
                <a:gsLst>
                  <a:gs pos="0">
                    <a:srgbClr val="00FFFF">
                      <a:alpha val="14901"/>
                      <a:alpha val="7870"/>
                    </a:srgbClr>
                  </a:gs>
                  <a:gs pos="100000">
                    <a:srgbClr val="FFFFFF">
                      <a:alpha val="0"/>
                      <a:alpha val="7870"/>
                    </a:srgbClr>
                  </a:gs>
                </a:gsLst>
                <a:lin ang="1619866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1590611" y="1489595"/>
            <a:ext cx="5962800" cy="160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3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2392511" y="3593370"/>
            <a:ext cx="4359000" cy="40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E9F5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1"/>
          <p:cNvSpPr/>
          <p:nvPr/>
        </p:nvSpPr>
        <p:spPr>
          <a:xfrm>
            <a:off x="827300" y="3780925"/>
            <a:ext cx="7566900" cy="199500"/>
          </a:xfrm>
          <a:prstGeom prst="ellipse">
            <a:avLst/>
          </a:prstGeom>
          <a:gradFill>
            <a:gsLst>
              <a:gs pos="0">
                <a:srgbClr val="FFFFFF">
                  <a:alpha val="0"/>
                </a:srgbClr>
              </a:gs>
              <a:gs pos="50000">
                <a:srgbClr val="010101">
                  <a:alpha val="55686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  <a:effectLst>
            <a:outerShdw blurRad="114300" rotWithShape="0" algn="bl" dir="6900000" dist="952500">
              <a:srgbClr val="000000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8" name="Google Shape;58;p11"/>
          <p:cNvGrpSpPr/>
          <p:nvPr/>
        </p:nvGrpSpPr>
        <p:grpSpPr>
          <a:xfrm>
            <a:off x="743381" y="1098110"/>
            <a:ext cx="7650815" cy="2885162"/>
            <a:chOff x="1013241" y="1309528"/>
            <a:chExt cx="6154131" cy="2320755"/>
          </a:xfrm>
        </p:grpSpPr>
        <p:sp>
          <p:nvSpPr>
            <p:cNvPr id="59" name="Google Shape;59;p11"/>
            <p:cNvSpPr/>
            <p:nvPr/>
          </p:nvSpPr>
          <p:spPr>
            <a:xfrm>
              <a:off x="1013241" y="1309528"/>
              <a:ext cx="6154112" cy="2320755"/>
            </a:xfrm>
            <a:custGeom>
              <a:rect b="b" l="l" r="r" t="t"/>
              <a:pathLst>
                <a:path extrusionOk="0" h="24438" w="64804">
                  <a:moveTo>
                    <a:pt x="57585" y="8005"/>
                  </a:moveTo>
                  <a:cubicBezTo>
                    <a:pt x="57101" y="7985"/>
                    <a:pt x="56638" y="7864"/>
                    <a:pt x="56214" y="7642"/>
                  </a:cubicBezTo>
                  <a:cubicBezTo>
                    <a:pt x="56214" y="7642"/>
                    <a:pt x="47040" y="202"/>
                    <a:pt x="32039" y="101"/>
                  </a:cubicBezTo>
                  <a:cubicBezTo>
                    <a:pt x="18187" y="0"/>
                    <a:pt x="8247" y="7642"/>
                    <a:pt x="8247" y="7642"/>
                  </a:cubicBezTo>
                  <a:cubicBezTo>
                    <a:pt x="7824" y="7864"/>
                    <a:pt x="7340" y="7985"/>
                    <a:pt x="6856" y="8005"/>
                  </a:cubicBezTo>
                  <a:lnTo>
                    <a:pt x="767" y="8005"/>
                  </a:lnTo>
                  <a:cubicBezTo>
                    <a:pt x="344" y="8005"/>
                    <a:pt x="1" y="8348"/>
                    <a:pt x="1" y="8771"/>
                  </a:cubicBezTo>
                  <a:lnTo>
                    <a:pt x="1" y="23671"/>
                  </a:lnTo>
                  <a:cubicBezTo>
                    <a:pt x="1" y="24095"/>
                    <a:pt x="344" y="24437"/>
                    <a:pt x="767" y="24437"/>
                  </a:cubicBezTo>
                  <a:lnTo>
                    <a:pt x="64057" y="24437"/>
                  </a:lnTo>
                  <a:cubicBezTo>
                    <a:pt x="64481" y="24417"/>
                    <a:pt x="64803" y="24095"/>
                    <a:pt x="64803" y="23671"/>
                  </a:cubicBezTo>
                  <a:lnTo>
                    <a:pt x="64803" y="8751"/>
                  </a:lnTo>
                  <a:cubicBezTo>
                    <a:pt x="64803" y="8348"/>
                    <a:pt x="64481" y="8005"/>
                    <a:pt x="64057" y="8005"/>
                  </a:cubicBezTo>
                  <a:close/>
                </a:path>
              </a:pathLst>
            </a:custGeom>
            <a:gradFill>
              <a:gsLst>
                <a:gs pos="0">
                  <a:srgbClr val="0A3250">
                    <a:alpha val="7870"/>
                  </a:srgbClr>
                </a:gs>
                <a:gs pos="100000">
                  <a:srgbClr val="010101">
                    <a:alpha val="7870"/>
                  </a:srgbClr>
                </a:gs>
              </a:gsLst>
              <a:lin ang="5400700" scaled="0"/>
            </a:gradFill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85725" rotWithShape="0" algn="bl">
                <a:schemeClr val="lt2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11"/>
            <p:cNvSpPr/>
            <p:nvPr/>
          </p:nvSpPr>
          <p:spPr>
            <a:xfrm>
              <a:off x="1013241" y="1456914"/>
              <a:ext cx="2016392" cy="2171470"/>
            </a:xfrm>
            <a:custGeom>
              <a:rect b="b" l="l" r="r" t="t"/>
              <a:pathLst>
                <a:path extrusionOk="0" h="22866" w="21233">
                  <a:moveTo>
                    <a:pt x="8247" y="6070"/>
                  </a:moveTo>
                  <a:cubicBezTo>
                    <a:pt x="7824" y="6291"/>
                    <a:pt x="7340" y="6433"/>
                    <a:pt x="6856" y="6453"/>
                  </a:cubicBezTo>
                  <a:lnTo>
                    <a:pt x="767" y="6453"/>
                  </a:lnTo>
                  <a:cubicBezTo>
                    <a:pt x="344" y="6453"/>
                    <a:pt x="1" y="6775"/>
                    <a:pt x="1" y="7199"/>
                  </a:cubicBezTo>
                  <a:lnTo>
                    <a:pt x="1" y="22119"/>
                  </a:lnTo>
                  <a:cubicBezTo>
                    <a:pt x="1" y="22522"/>
                    <a:pt x="344" y="22865"/>
                    <a:pt x="767" y="22865"/>
                  </a:cubicBezTo>
                  <a:lnTo>
                    <a:pt x="1513" y="22865"/>
                  </a:lnTo>
                  <a:lnTo>
                    <a:pt x="21232" y="1"/>
                  </a:lnTo>
                  <a:cubicBezTo>
                    <a:pt x="13308" y="2198"/>
                    <a:pt x="8247" y="6070"/>
                    <a:pt x="8247" y="6070"/>
                  </a:cubicBezTo>
                  <a:close/>
                </a:path>
              </a:pathLst>
            </a:custGeom>
            <a:gradFill>
              <a:gsLst>
                <a:gs pos="0">
                  <a:srgbClr val="00FFFF">
                    <a:alpha val="14901"/>
                    <a:alpha val="10590"/>
                  </a:srgbClr>
                </a:gs>
                <a:gs pos="100000">
                  <a:srgbClr val="FFFFFF">
                    <a:alpha val="0"/>
                    <a:alpha val="10590"/>
                  </a:srgbClr>
                </a:gs>
              </a:gsLst>
              <a:lin ang="1619866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11"/>
            <p:cNvSpPr/>
            <p:nvPr/>
          </p:nvSpPr>
          <p:spPr>
            <a:xfrm>
              <a:off x="4490498" y="1801543"/>
              <a:ext cx="2676873" cy="1826842"/>
            </a:xfrm>
            <a:custGeom>
              <a:rect b="b" l="l" r="r" t="t"/>
              <a:pathLst>
                <a:path extrusionOk="0" h="19237" w="28188">
                  <a:moveTo>
                    <a:pt x="27441" y="19236"/>
                  </a:moveTo>
                  <a:cubicBezTo>
                    <a:pt x="27865" y="19236"/>
                    <a:pt x="28187" y="18893"/>
                    <a:pt x="28187" y="18470"/>
                  </a:cubicBezTo>
                  <a:lnTo>
                    <a:pt x="28187" y="3570"/>
                  </a:lnTo>
                  <a:cubicBezTo>
                    <a:pt x="28187" y="3167"/>
                    <a:pt x="27865" y="2824"/>
                    <a:pt x="27441" y="2824"/>
                  </a:cubicBezTo>
                  <a:lnTo>
                    <a:pt x="20969" y="2824"/>
                  </a:lnTo>
                  <a:cubicBezTo>
                    <a:pt x="20485" y="2804"/>
                    <a:pt x="20022" y="2683"/>
                    <a:pt x="19598" y="2461"/>
                  </a:cubicBezTo>
                  <a:cubicBezTo>
                    <a:pt x="18368" y="1533"/>
                    <a:pt x="17098" y="707"/>
                    <a:pt x="15747" y="1"/>
                  </a:cubicBezTo>
                  <a:lnTo>
                    <a:pt x="0" y="19236"/>
                  </a:lnTo>
                  <a:close/>
                </a:path>
              </a:pathLst>
            </a:custGeom>
            <a:gradFill>
              <a:gsLst>
                <a:gs pos="0">
                  <a:srgbClr val="00FFFF">
                    <a:alpha val="14901"/>
                    <a:alpha val="7870"/>
                  </a:srgbClr>
                </a:gs>
                <a:gs pos="100000">
                  <a:srgbClr val="FFFFFF">
                    <a:alpha val="0"/>
                    <a:alpha val="7870"/>
                  </a:srgbClr>
                </a:gs>
              </a:gsLst>
              <a:lin ang="1619866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2" name="Google Shape;62;p11"/>
          <p:cNvSpPr txBox="1"/>
          <p:nvPr>
            <p:ph hasCustomPrompt="1" type="title"/>
          </p:nvPr>
        </p:nvSpPr>
        <p:spPr>
          <a:xfrm>
            <a:off x="1284000" y="1465038"/>
            <a:ext cx="6576000" cy="151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63" name="Google Shape;63;p11"/>
          <p:cNvSpPr txBox="1"/>
          <p:nvPr>
            <p:ph idx="1" type="subTitle"/>
          </p:nvPr>
        </p:nvSpPr>
        <p:spPr>
          <a:xfrm>
            <a:off x="1284000" y="3219146"/>
            <a:ext cx="65760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/>
          <p:nvPr>
            <p:ph type="title"/>
          </p:nvPr>
        </p:nvSpPr>
        <p:spPr>
          <a:xfrm>
            <a:off x="2045625" y="1448925"/>
            <a:ext cx="2298600" cy="5277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13"/>
          <p:cNvSpPr txBox="1"/>
          <p:nvPr>
            <p:ph idx="1" type="subTitle"/>
          </p:nvPr>
        </p:nvSpPr>
        <p:spPr>
          <a:xfrm>
            <a:off x="2045625" y="1976627"/>
            <a:ext cx="2298600" cy="604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13"/>
          <p:cNvSpPr txBox="1"/>
          <p:nvPr>
            <p:ph idx="2" type="title"/>
          </p:nvPr>
        </p:nvSpPr>
        <p:spPr>
          <a:xfrm>
            <a:off x="5863550" y="1448925"/>
            <a:ext cx="22986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9" name="Google Shape;69;p13"/>
          <p:cNvSpPr txBox="1"/>
          <p:nvPr>
            <p:ph idx="3" type="subTitle"/>
          </p:nvPr>
        </p:nvSpPr>
        <p:spPr>
          <a:xfrm>
            <a:off x="5863550" y="1976625"/>
            <a:ext cx="2298600" cy="60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3"/>
          <p:cNvSpPr txBox="1"/>
          <p:nvPr>
            <p:ph idx="4" type="title"/>
          </p:nvPr>
        </p:nvSpPr>
        <p:spPr>
          <a:xfrm>
            <a:off x="2045625" y="3235102"/>
            <a:ext cx="22986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1" name="Google Shape;71;p13"/>
          <p:cNvSpPr txBox="1"/>
          <p:nvPr>
            <p:ph idx="5" type="subTitle"/>
          </p:nvPr>
        </p:nvSpPr>
        <p:spPr>
          <a:xfrm>
            <a:off x="2045625" y="3762823"/>
            <a:ext cx="2298600" cy="60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3"/>
          <p:cNvSpPr txBox="1"/>
          <p:nvPr>
            <p:ph idx="6" type="title"/>
          </p:nvPr>
        </p:nvSpPr>
        <p:spPr>
          <a:xfrm>
            <a:off x="5863550" y="3235100"/>
            <a:ext cx="22986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3" name="Google Shape;73;p13"/>
          <p:cNvSpPr txBox="1"/>
          <p:nvPr>
            <p:ph idx="7" type="subTitle"/>
          </p:nvPr>
        </p:nvSpPr>
        <p:spPr>
          <a:xfrm>
            <a:off x="5863550" y="3762821"/>
            <a:ext cx="2298600" cy="60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3"/>
          <p:cNvSpPr txBox="1"/>
          <p:nvPr>
            <p:ph idx="8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5" name="Google Shape;75;p13"/>
          <p:cNvSpPr txBox="1"/>
          <p:nvPr>
            <p:ph hasCustomPrompt="1" idx="9" type="title"/>
          </p:nvPr>
        </p:nvSpPr>
        <p:spPr>
          <a:xfrm>
            <a:off x="1121762" y="1751025"/>
            <a:ext cx="8442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76" name="Google Shape;76;p13"/>
          <p:cNvSpPr txBox="1"/>
          <p:nvPr>
            <p:ph hasCustomPrompt="1" idx="13" type="title"/>
          </p:nvPr>
        </p:nvSpPr>
        <p:spPr>
          <a:xfrm>
            <a:off x="1121762" y="3478800"/>
            <a:ext cx="8442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77" name="Google Shape;77;p13"/>
          <p:cNvSpPr txBox="1"/>
          <p:nvPr>
            <p:ph hasCustomPrompt="1" idx="14" type="title"/>
          </p:nvPr>
        </p:nvSpPr>
        <p:spPr>
          <a:xfrm>
            <a:off x="4951275" y="1751025"/>
            <a:ext cx="8442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78" name="Google Shape;78;p13"/>
          <p:cNvSpPr txBox="1"/>
          <p:nvPr>
            <p:ph hasCustomPrompt="1" idx="15" type="title"/>
          </p:nvPr>
        </p:nvSpPr>
        <p:spPr>
          <a:xfrm>
            <a:off x="4951275" y="3478800"/>
            <a:ext cx="8442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CUSTOM_2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4"/>
          <p:cNvSpPr/>
          <p:nvPr/>
        </p:nvSpPr>
        <p:spPr>
          <a:xfrm>
            <a:off x="2134175" y="3792437"/>
            <a:ext cx="4953000" cy="199500"/>
          </a:xfrm>
          <a:prstGeom prst="ellipse">
            <a:avLst/>
          </a:prstGeom>
          <a:gradFill>
            <a:gsLst>
              <a:gs pos="0">
                <a:srgbClr val="FFFFFF">
                  <a:alpha val="0"/>
                </a:srgbClr>
              </a:gs>
              <a:gs pos="50000">
                <a:srgbClr val="010101">
                  <a:alpha val="55686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  <a:effectLst>
            <a:outerShdw blurRad="114300" rotWithShape="0" algn="bl" dir="6900000" dist="952500">
              <a:srgbClr val="000000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1" name="Google Shape;81;p14"/>
          <p:cNvGrpSpPr/>
          <p:nvPr/>
        </p:nvGrpSpPr>
        <p:grpSpPr>
          <a:xfrm>
            <a:off x="895320" y="709197"/>
            <a:ext cx="7299789" cy="3641931"/>
            <a:chOff x="895320" y="709197"/>
            <a:chExt cx="7299789" cy="3641931"/>
          </a:xfrm>
        </p:grpSpPr>
        <p:sp>
          <p:nvSpPr>
            <p:cNvPr id="82" name="Google Shape;82;p14"/>
            <p:cNvSpPr/>
            <p:nvPr/>
          </p:nvSpPr>
          <p:spPr>
            <a:xfrm>
              <a:off x="897979" y="709197"/>
              <a:ext cx="7294495" cy="3641931"/>
            </a:xfrm>
            <a:custGeom>
              <a:rect b="b" l="l" r="r" t="t"/>
              <a:pathLst>
                <a:path extrusionOk="0" h="27402" w="54884">
                  <a:moveTo>
                    <a:pt x="53573" y="23269"/>
                  </a:moveTo>
                  <a:cubicBezTo>
                    <a:pt x="54319" y="23047"/>
                    <a:pt x="54843" y="22361"/>
                    <a:pt x="54884" y="21555"/>
                  </a:cubicBezTo>
                  <a:lnTo>
                    <a:pt x="54884" y="5848"/>
                  </a:lnTo>
                  <a:cubicBezTo>
                    <a:pt x="54843" y="5062"/>
                    <a:pt x="54319" y="4376"/>
                    <a:pt x="53573" y="4134"/>
                  </a:cubicBezTo>
                  <a:cubicBezTo>
                    <a:pt x="53573" y="4134"/>
                    <a:pt x="38149" y="1"/>
                    <a:pt x="27261" y="1"/>
                  </a:cubicBezTo>
                  <a:cubicBezTo>
                    <a:pt x="16373" y="1"/>
                    <a:pt x="1291" y="4134"/>
                    <a:pt x="1291" y="4134"/>
                  </a:cubicBezTo>
                  <a:cubicBezTo>
                    <a:pt x="545" y="4376"/>
                    <a:pt x="21" y="5062"/>
                    <a:pt x="1" y="5848"/>
                  </a:cubicBezTo>
                  <a:lnTo>
                    <a:pt x="1" y="21555"/>
                  </a:lnTo>
                  <a:cubicBezTo>
                    <a:pt x="21" y="22361"/>
                    <a:pt x="545" y="23047"/>
                    <a:pt x="1291" y="23289"/>
                  </a:cubicBezTo>
                  <a:cubicBezTo>
                    <a:pt x="1291" y="23289"/>
                    <a:pt x="16373" y="27402"/>
                    <a:pt x="27261" y="27402"/>
                  </a:cubicBezTo>
                  <a:cubicBezTo>
                    <a:pt x="38149" y="27402"/>
                    <a:pt x="53573" y="23269"/>
                    <a:pt x="53573" y="23269"/>
                  </a:cubicBezTo>
                  <a:close/>
                </a:path>
              </a:pathLst>
            </a:custGeom>
            <a:gradFill>
              <a:gsLst>
                <a:gs pos="0">
                  <a:srgbClr val="0A3250">
                    <a:alpha val="7870"/>
                  </a:srgbClr>
                </a:gs>
                <a:gs pos="100000">
                  <a:srgbClr val="010101">
                    <a:alpha val="7870"/>
                  </a:srgbClr>
                </a:gs>
              </a:gsLst>
              <a:lin ang="5400700" scaled="0"/>
            </a:gradFill>
            <a:ln cap="flat" cmpd="sng" w="285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 dist="19050">
                <a:schemeClr val="lt2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14"/>
            <p:cNvSpPr/>
            <p:nvPr/>
          </p:nvSpPr>
          <p:spPr>
            <a:xfrm>
              <a:off x="895320" y="792397"/>
              <a:ext cx="2663865" cy="2961179"/>
            </a:xfrm>
            <a:custGeom>
              <a:rect b="b" l="l" r="r" t="t"/>
              <a:pathLst>
                <a:path extrusionOk="0" h="22280" w="20043">
                  <a:moveTo>
                    <a:pt x="1291" y="3629"/>
                  </a:moveTo>
                  <a:cubicBezTo>
                    <a:pt x="545" y="3871"/>
                    <a:pt x="41" y="4557"/>
                    <a:pt x="1" y="5323"/>
                  </a:cubicBezTo>
                  <a:lnTo>
                    <a:pt x="1" y="20788"/>
                  </a:lnTo>
                  <a:cubicBezTo>
                    <a:pt x="21" y="21393"/>
                    <a:pt x="344" y="21957"/>
                    <a:pt x="868" y="22280"/>
                  </a:cubicBezTo>
                  <a:lnTo>
                    <a:pt x="20042" y="0"/>
                  </a:lnTo>
                  <a:cubicBezTo>
                    <a:pt x="10768" y="1048"/>
                    <a:pt x="1291" y="3629"/>
                    <a:pt x="1291" y="3629"/>
                  </a:cubicBezTo>
                  <a:close/>
                </a:path>
              </a:pathLst>
            </a:custGeom>
            <a:gradFill>
              <a:gsLst>
                <a:gs pos="0">
                  <a:srgbClr val="00FFFF">
                    <a:alpha val="14901"/>
                    <a:alpha val="7870"/>
                  </a:srgbClr>
                </a:gs>
                <a:gs pos="100000">
                  <a:srgbClr val="FFFFFF">
                    <a:alpha val="0"/>
                    <a:alpha val="7870"/>
                  </a:srgbClr>
                </a:gs>
              </a:gsLst>
              <a:lin ang="1619866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14"/>
            <p:cNvSpPr/>
            <p:nvPr/>
          </p:nvSpPr>
          <p:spPr>
            <a:xfrm>
              <a:off x="4810487" y="1132638"/>
              <a:ext cx="3384622" cy="3210514"/>
            </a:xfrm>
            <a:custGeom>
              <a:rect b="b" l="l" r="r" t="t"/>
              <a:pathLst>
                <a:path extrusionOk="0" h="24156" w="25466">
                  <a:moveTo>
                    <a:pt x="24175" y="19921"/>
                  </a:moveTo>
                  <a:cubicBezTo>
                    <a:pt x="24921" y="19679"/>
                    <a:pt x="25425" y="18994"/>
                    <a:pt x="25466" y="18228"/>
                  </a:cubicBezTo>
                  <a:lnTo>
                    <a:pt x="25466" y="2763"/>
                  </a:lnTo>
                  <a:cubicBezTo>
                    <a:pt x="25425" y="1997"/>
                    <a:pt x="24901" y="1311"/>
                    <a:pt x="24175" y="1089"/>
                  </a:cubicBezTo>
                  <a:cubicBezTo>
                    <a:pt x="24175" y="1089"/>
                    <a:pt x="22441" y="626"/>
                    <a:pt x="19760" y="1"/>
                  </a:cubicBezTo>
                  <a:lnTo>
                    <a:pt x="0" y="24155"/>
                  </a:lnTo>
                  <a:cubicBezTo>
                    <a:pt x="10525" y="23732"/>
                    <a:pt x="24175" y="19921"/>
                    <a:pt x="24175" y="19921"/>
                  </a:cubicBezTo>
                  <a:close/>
                </a:path>
              </a:pathLst>
            </a:custGeom>
            <a:gradFill>
              <a:gsLst>
                <a:gs pos="0">
                  <a:srgbClr val="00FFFF">
                    <a:alpha val="14901"/>
                    <a:alpha val="7870"/>
                  </a:srgbClr>
                </a:gs>
                <a:gs pos="100000">
                  <a:srgbClr val="FFFFFF">
                    <a:alpha val="0"/>
                    <a:alpha val="7870"/>
                  </a:srgbClr>
                </a:gs>
              </a:gsLst>
              <a:lin ang="1619866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5" name="Google Shape;85;p14"/>
          <p:cNvSpPr txBox="1"/>
          <p:nvPr>
            <p:ph type="title"/>
          </p:nvPr>
        </p:nvSpPr>
        <p:spPr>
          <a:xfrm>
            <a:off x="1120725" y="2603150"/>
            <a:ext cx="69027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86" name="Google Shape;86;p14"/>
          <p:cNvSpPr txBox="1"/>
          <p:nvPr>
            <p:ph hasCustomPrompt="1" idx="2" type="title"/>
          </p:nvPr>
        </p:nvSpPr>
        <p:spPr>
          <a:xfrm>
            <a:off x="2996550" y="1236750"/>
            <a:ext cx="31509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4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87" name="Google Shape;87;p14"/>
          <p:cNvSpPr txBox="1"/>
          <p:nvPr>
            <p:ph idx="1" type="subTitle"/>
          </p:nvPr>
        </p:nvSpPr>
        <p:spPr>
          <a:xfrm>
            <a:off x="2391925" y="3552325"/>
            <a:ext cx="4360200" cy="43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5"/>
          <p:cNvSpPr/>
          <p:nvPr/>
        </p:nvSpPr>
        <p:spPr>
          <a:xfrm>
            <a:off x="1735050" y="3780925"/>
            <a:ext cx="5751300" cy="199500"/>
          </a:xfrm>
          <a:prstGeom prst="ellipse">
            <a:avLst/>
          </a:prstGeom>
          <a:gradFill>
            <a:gsLst>
              <a:gs pos="0">
                <a:srgbClr val="FFFFFF">
                  <a:alpha val="0"/>
                </a:srgbClr>
              </a:gs>
              <a:gs pos="50000">
                <a:srgbClr val="010101">
                  <a:alpha val="55686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  <a:effectLst>
            <a:outerShdw blurRad="114300" rotWithShape="0" algn="bl" dir="6900000" dist="952500">
              <a:srgbClr val="000000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0" name="Google Shape;90;p15"/>
          <p:cNvGrpSpPr/>
          <p:nvPr/>
        </p:nvGrpSpPr>
        <p:grpSpPr>
          <a:xfrm>
            <a:off x="895320" y="709197"/>
            <a:ext cx="7299789" cy="3641931"/>
            <a:chOff x="895320" y="709197"/>
            <a:chExt cx="7299789" cy="3641931"/>
          </a:xfrm>
        </p:grpSpPr>
        <p:sp>
          <p:nvSpPr>
            <p:cNvPr id="91" name="Google Shape;91;p15"/>
            <p:cNvSpPr/>
            <p:nvPr/>
          </p:nvSpPr>
          <p:spPr>
            <a:xfrm>
              <a:off x="897979" y="709197"/>
              <a:ext cx="7294495" cy="3641931"/>
            </a:xfrm>
            <a:custGeom>
              <a:rect b="b" l="l" r="r" t="t"/>
              <a:pathLst>
                <a:path extrusionOk="0" h="27402" w="54884">
                  <a:moveTo>
                    <a:pt x="53573" y="23269"/>
                  </a:moveTo>
                  <a:cubicBezTo>
                    <a:pt x="54319" y="23047"/>
                    <a:pt x="54843" y="22361"/>
                    <a:pt x="54884" y="21555"/>
                  </a:cubicBezTo>
                  <a:lnTo>
                    <a:pt x="54884" y="5848"/>
                  </a:lnTo>
                  <a:cubicBezTo>
                    <a:pt x="54843" y="5062"/>
                    <a:pt x="54319" y="4376"/>
                    <a:pt x="53573" y="4134"/>
                  </a:cubicBezTo>
                  <a:cubicBezTo>
                    <a:pt x="53573" y="4134"/>
                    <a:pt x="38149" y="1"/>
                    <a:pt x="27261" y="1"/>
                  </a:cubicBezTo>
                  <a:cubicBezTo>
                    <a:pt x="16373" y="1"/>
                    <a:pt x="1291" y="4134"/>
                    <a:pt x="1291" y="4134"/>
                  </a:cubicBezTo>
                  <a:cubicBezTo>
                    <a:pt x="545" y="4376"/>
                    <a:pt x="21" y="5062"/>
                    <a:pt x="1" y="5848"/>
                  </a:cubicBezTo>
                  <a:lnTo>
                    <a:pt x="1" y="21555"/>
                  </a:lnTo>
                  <a:cubicBezTo>
                    <a:pt x="21" y="22361"/>
                    <a:pt x="545" y="23047"/>
                    <a:pt x="1291" y="23289"/>
                  </a:cubicBezTo>
                  <a:cubicBezTo>
                    <a:pt x="1291" y="23289"/>
                    <a:pt x="16373" y="27402"/>
                    <a:pt x="27261" y="27402"/>
                  </a:cubicBezTo>
                  <a:cubicBezTo>
                    <a:pt x="38149" y="27402"/>
                    <a:pt x="53573" y="23269"/>
                    <a:pt x="53573" y="23269"/>
                  </a:cubicBezTo>
                  <a:close/>
                </a:path>
              </a:pathLst>
            </a:custGeom>
            <a:gradFill>
              <a:gsLst>
                <a:gs pos="0">
                  <a:srgbClr val="0A3250">
                    <a:alpha val="7870"/>
                  </a:srgbClr>
                </a:gs>
                <a:gs pos="100000">
                  <a:srgbClr val="010101">
                    <a:alpha val="7870"/>
                  </a:srgbClr>
                </a:gs>
              </a:gsLst>
              <a:lin ang="5400700" scaled="0"/>
            </a:gradFill>
            <a:ln cap="flat" cmpd="sng" w="285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 dist="19050">
                <a:schemeClr val="lt2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15"/>
            <p:cNvSpPr/>
            <p:nvPr/>
          </p:nvSpPr>
          <p:spPr>
            <a:xfrm>
              <a:off x="895320" y="792397"/>
              <a:ext cx="2663865" cy="2961179"/>
            </a:xfrm>
            <a:custGeom>
              <a:rect b="b" l="l" r="r" t="t"/>
              <a:pathLst>
                <a:path extrusionOk="0" h="22280" w="20043">
                  <a:moveTo>
                    <a:pt x="1291" y="3629"/>
                  </a:moveTo>
                  <a:cubicBezTo>
                    <a:pt x="545" y="3871"/>
                    <a:pt x="41" y="4557"/>
                    <a:pt x="1" y="5323"/>
                  </a:cubicBezTo>
                  <a:lnTo>
                    <a:pt x="1" y="20788"/>
                  </a:lnTo>
                  <a:cubicBezTo>
                    <a:pt x="21" y="21393"/>
                    <a:pt x="344" y="21957"/>
                    <a:pt x="868" y="22280"/>
                  </a:cubicBezTo>
                  <a:lnTo>
                    <a:pt x="20042" y="0"/>
                  </a:lnTo>
                  <a:cubicBezTo>
                    <a:pt x="10768" y="1048"/>
                    <a:pt x="1291" y="3629"/>
                    <a:pt x="1291" y="3629"/>
                  </a:cubicBezTo>
                  <a:close/>
                </a:path>
              </a:pathLst>
            </a:custGeom>
            <a:gradFill>
              <a:gsLst>
                <a:gs pos="0">
                  <a:srgbClr val="00FFFF">
                    <a:alpha val="14901"/>
                    <a:alpha val="7870"/>
                  </a:srgbClr>
                </a:gs>
                <a:gs pos="100000">
                  <a:srgbClr val="FFFFFF">
                    <a:alpha val="0"/>
                    <a:alpha val="7870"/>
                  </a:srgbClr>
                </a:gs>
              </a:gsLst>
              <a:lin ang="1619866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15"/>
            <p:cNvSpPr/>
            <p:nvPr/>
          </p:nvSpPr>
          <p:spPr>
            <a:xfrm>
              <a:off x="4810487" y="1132638"/>
              <a:ext cx="3384622" cy="3210514"/>
            </a:xfrm>
            <a:custGeom>
              <a:rect b="b" l="l" r="r" t="t"/>
              <a:pathLst>
                <a:path extrusionOk="0" h="24156" w="25466">
                  <a:moveTo>
                    <a:pt x="24175" y="19921"/>
                  </a:moveTo>
                  <a:cubicBezTo>
                    <a:pt x="24921" y="19679"/>
                    <a:pt x="25425" y="18994"/>
                    <a:pt x="25466" y="18228"/>
                  </a:cubicBezTo>
                  <a:lnTo>
                    <a:pt x="25466" y="2763"/>
                  </a:lnTo>
                  <a:cubicBezTo>
                    <a:pt x="25425" y="1997"/>
                    <a:pt x="24901" y="1311"/>
                    <a:pt x="24175" y="1089"/>
                  </a:cubicBezTo>
                  <a:cubicBezTo>
                    <a:pt x="24175" y="1089"/>
                    <a:pt x="22441" y="626"/>
                    <a:pt x="19760" y="1"/>
                  </a:cubicBezTo>
                  <a:lnTo>
                    <a:pt x="0" y="24155"/>
                  </a:lnTo>
                  <a:cubicBezTo>
                    <a:pt x="10525" y="23732"/>
                    <a:pt x="24175" y="19921"/>
                    <a:pt x="24175" y="19921"/>
                  </a:cubicBezTo>
                  <a:close/>
                </a:path>
              </a:pathLst>
            </a:custGeom>
            <a:gradFill>
              <a:gsLst>
                <a:gs pos="0">
                  <a:srgbClr val="00FFFF">
                    <a:alpha val="14901"/>
                    <a:alpha val="7870"/>
                  </a:srgbClr>
                </a:gs>
                <a:gs pos="100000">
                  <a:srgbClr val="FFFFFF">
                    <a:alpha val="0"/>
                    <a:alpha val="7870"/>
                  </a:srgbClr>
                </a:gs>
              </a:gsLst>
              <a:lin ang="1619866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4" name="Google Shape;94;p15"/>
          <p:cNvSpPr txBox="1"/>
          <p:nvPr>
            <p:ph type="title"/>
          </p:nvPr>
        </p:nvSpPr>
        <p:spPr>
          <a:xfrm>
            <a:off x="2290025" y="3246825"/>
            <a:ext cx="4563900" cy="53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95" name="Google Shape;95;p15"/>
          <p:cNvSpPr txBox="1"/>
          <p:nvPr>
            <p:ph idx="1" type="subTitle"/>
          </p:nvPr>
        </p:nvSpPr>
        <p:spPr>
          <a:xfrm>
            <a:off x="1458125" y="1364775"/>
            <a:ext cx="6227700" cy="141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" name="Google Shape;97;p16"/>
          <p:cNvGrpSpPr/>
          <p:nvPr/>
        </p:nvGrpSpPr>
        <p:grpSpPr>
          <a:xfrm>
            <a:off x="1345825" y="906825"/>
            <a:ext cx="6452369" cy="3329854"/>
            <a:chOff x="1345825" y="906825"/>
            <a:chExt cx="6452369" cy="3329854"/>
          </a:xfrm>
        </p:grpSpPr>
        <p:sp>
          <p:nvSpPr>
            <p:cNvPr id="98" name="Google Shape;98;p16"/>
            <p:cNvSpPr/>
            <p:nvPr/>
          </p:nvSpPr>
          <p:spPr>
            <a:xfrm>
              <a:off x="1345825" y="906825"/>
              <a:ext cx="6452358" cy="3329852"/>
            </a:xfrm>
            <a:custGeom>
              <a:rect b="b" l="l" r="r" t="t"/>
              <a:pathLst>
                <a:path extrusionOk="0" h="41657" w="65126">
                  <a:moveTo>
                    <a:pt x="7178" y="1"/>
                  </a:moveTo>
                  <a:lnTo>
                    <a:pt x="57947" y="1"/>
                  </a:lnTo>
                  <a:cubicBezTo>
                    <a:pt x="61920" y="1"/>
                    <a:pt x="65125" y="3186"/>
                    <a:pt x="65125" y="7178"/>
                  </a:cubicBezTo>
                  <a:lnTo>
                    <a:pt x="65125" y="34479"/>
                  </a:lnTo>
                  <a:cubicBezTo>
                    <a:pt x="65125" y="38451"/>
                    <a:pt x="61920" y="41657"/>
                    <a:pt x="57947" y="41657"/>
                  </a:cubicBezTo>
                  <a:lnTo>
                    <a:pt x="7178" y="41657"/>
                  </a:lnTo>
                  <a:cubicBezTo>
                    <a:pt x="3186" y="41657"/>
                    <a:pt x="0" y="38451"/>
                    <a:pt x="0" y="34479"/>
                  </a:cubicBezTo>
                  <a:lnTo>
                    <a:pt x="0" y="7178"/>
                  </a:lnTo>
                  <a:cubicBezTo>
                    <a:pt x="0" y="3186"/>
                    <a:pt x="3186" y="1"/>
                    <a:pt x="7178" y="1"/>
                  </a:cubicBezTo>
                  <a:close/>
                </a:path>
              </a:pathLst>
            </a:custGeom>
            <a:gradFill>
              <a:gsLst>
                <a:gs pos="0">
                  <a:srgbClr val="0A3250"/>
                </a:gs>
                <a:gs pos="100000">
                  <a:srgbClr val="010101"/>
                </a:gs>
              </a:gsLst>
              <a:lin ang="5400700" scaled="0"/>
            </a:gradFill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14300" rotWithShape="0" algn="bl" dist="19050">
                <a:schemeClr val="lt2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16"/>
            <p:cNvSpPr/>
            <p:nvPr/>
          </p:nvSpPr>
          <p:spPr>
            <a:xfrm>
              <a:off x="1345828" y="919455"/>
              <a:ext cx="2594972" cy="2414437"/>
            </a:xfrm>
            <a:custGeom>
              <a:rect b="b" l="l" r="r" t="t"/>
              <a:pathLst>
                <a:path extrusionOk="0" h="30205" w="26192">
                  <a:moveTo>
                    <a:pt x="7097" y="1"/>
                  </a:moveTo>
                  <a:cubicBezTo>
                    <a:pt x="3186" y="1"/>
                    <a:pt x="0" y="3166"/>
                    <a:pt x="20" y="7098"/>
                  </a:cubicBezTo>
                  <a:lnTo>
                    <a:pt x="20" y="30204"/>
                  </a:lnTo>
                  <a:lnTo>
                    <a:pt x="26191" y="1"/>
                  </a:lnTo>
                  <a:close/>
                </a:path>
              </a:pathLst>
            </a:custGeom>
            <a:gradFill>
              <a:gsLst>
                <a:gs pos="0">
                  <a:srgbClr val="00FFFF">
                    <a:alpha val="14901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619866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16"/>
            <p:cNvSpPr/>
            <p:nvPr/>
          </p:nvSpPr>
          <p:spPr>
            <a:xfrm>
              <a:off x="4024625" y="929375"/>
              <a:ext cx="3773569" cy="3307304"/>
            </a:xfrm>
            <a:custGeom>
              <a:rect b="b" l="l" r="r" t="t"/>
              <a:pathLst>
                <a:path extrusionOk="0" h="40649" w="38088">
                  <a:moveTo>
                    <a:pt x="30990" y="40628"/>
                  </a:moveTo>
                  <a:cubicBezTo>
                    <a:pt x="34902" y="40648"/>
                    <a:pt x="38067" y="37462"/>
                    <a:pt x="38087" y="33551"/>
                  </a:cubicBezTo>
                  <a:lnTo>
                    <a:pt x="38087" y="6674"/>
                  </a:lnTo>
                  <a:cubicBezTo>
                    <a:pt x="38067" y="3670"/>
                    <a:pt x="36192" y="1008"/>
                    <a:pt x="33390" y="0"/>
                  </a:cubicBezTo>
                  <a:lnTo>
                    <a:pt x="0" y="40628"/>
                  </a:lnTo>
                  <a:close/>
                </a:path>
              </a:pathLst>
            </a:custGeom>
            <a:gradFill>
              <a:gsLst>
                <a:gs pos="0">
                  <a:srgbClr val="00FFFF">
                    <a:alpha val="14901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619866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1" name="Google Shape;101;p16"/>
          <p:cNvSpPr/>
          <p:nvPr/>
        </p:nvSpPr>
        <p:spPr>
          <a:xfrm>
            <a:off x="1632050" y="3809825"/>
            <a:ext cx="5957400" cy="199500"/>
          </a:xfrm>
          <a:prstGeom prst="ellipse">
            <a:avLst/>
          </a:prstGeom>
          <a:gradFill>
            <a:gsLst>
              <a:gs pos="0">
                <a:srgbClr val="FFFFFF">
                  <a:alpha val="0"/>
                </a:srgbClr>
              </a:gs>
              <a:gs pos="50000">
                <a:srgbClr val="010101">
                  <a:alpha val="55686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  <a:effectLst>
            <a:outerShdw blurRad="114300" rotWithShape="0" algn="bl" dir="6900000" dist="952500">
              <a:srgbClr val="000000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16"/>
          <p:cNvSpPr txBox="1"/>
          <p:nvPr>
            <p:ph idx="1" type="subTitle"/>
          </p:nvPr>
        </p:nvSpPr>
        <p:spPr>
          <a:xfrm>
            <a:off x="2387150" y="3029138"/>
            <a:ext cx="4369800" cy="6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16"/>
          <p:cNvSpPr txBox="1"/>
          <p:nvPr>
            <p:ph type="title"/>
          </p:nvPr>
        </p:nvSpPr>
        <p:spPr>
          <a:xfrm>
            <a:off x="2563050" y="1490363"/>
            <a:ext cx="4017900" cy="135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1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7"/>
          <p:cNvSpPr txBox="1"/>
          <p:nvPr>
            <p:ph idx="1" type="subTitle"/>
          </p:nvPr>
        </p:nvSpPr>
        <p:spPr>
          <a:xfrm>
            <a:off x="1569750" y="2679269"/>
            <a:ext cx="3309300" cy="85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17"/>
          <p:cNvSpPr txBox="1"/>
          <p:nvPr>
            <p:ph type="title"/>
          </p:nvPr>
        </p:nvSpPr>
        <p:spPr>
          <a:xfrm>
            <a:off x="1634400" y="1406756"/>
            <a:ext cx="3423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1_1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8"/>
          <p:cNvSpPr txBox="1"/>
          <p:nvPr>
            <p:ph idx="1" type="subTitle"/>
          </p:nvPr>
        </p:nvSpPr>
        <p:spPr>
          <a:xfrm>
            <a:off x="5244070" y="2828176"/>
            <a:ext cx="2670000" cy="85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18"/>
          <p:cNvSpPr txBox="1"/>
          <p:nvPr>
            <p:ph type="title"/>
          </p:nvPr>
        </p:nvSpPr>
        <p:spPr>
          <a:xfrm>
            <a:off x="4862250" y="1638473"/>
            <a:ext cx="3433800" cy="102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1_1_1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9"/>
          <p:cNvSpPr txBox="1"/>
          <p:nvPr>
            <p:ph idx="1" type="subTitle"/>
          </p:nvPr>
        </p:nvSpPr>
        <p:spPr>
          <a:xfrm>
            <a:off x="1569748" y="2831381"/>
            <a:ext cx="3309300" cy="85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19"/>
          <p:cNvSpPr txBox="1"/>
          <p:nvPr>
            <p:ph type="title"/>
          </p:nvPr>
        </p:nvSpPr>
        <p:spPr>
          <a:xfrm>
            <a:off x="1569750" y="1254650"/>
            <a:ext cx="3309300" cy="10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1_1_1_1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0"/>
          <p:cNvSpPr txBox="1"/>
          <p:nvPr>
            <p:ph idx="1" type="subTitle"/>
          </p:nvPr>
        </p:nvSpPr>
        <p:spPr>
          <a:xfrm>
            <a:off x="2917350" y="3841700"/>
            <a:ext cx="3309300" cy="76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" name="Google Shape;115;p20"/>
          <p:cNvSpPr txBox="1"/>
          <p:nvPr>
            <p:ph type="title"/>
          </p:nvPr>
        </p:nvSpPr>
        <p:spPr>
          <a:xfrm>
            <a:off x="1698300" y="2764100"/>
            <a:ext cx="5747400" cy="107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oogle Shape;19;p3"/>
          <p:cNvGrpSpPr/>
          <p:nvPr/>
        </p:nvGrpSpPr>
        <p:grpSpPr>
          <a:xfrm>
            <a:off x="792351" y="778489"/>
            <a:ext cx="7552349" cy="2848030"/>
            <a:chOff x="1013241" y="1309528"/>
            <a:chExt cx="6154131" cy="2320755"/>
          </a:xfrm>
        </p:grpSpPr>
        <p:sp>
          <p:nvSpPr>
            <p:cNvPr id="20" name="Google Shape;20;p3"/>
            <p:cNvSpPr/>
            <p:nvPr/>
          </p:nvSpPr>
          <p:spPr>
            <a:xfrm>
              <a:off x="1013241" y="1309528"/>
              <a:ext cx="6154112" cy="2320755"/>
            </a:xfrm>
            <a:custGeom>
              <a:rect b="b" l="l" r="r" t="t"/>
              <a:pathLst>
                <a:path extrusionOk="0" h="24438" w="64804">
                  <a:moveTo>
                    <a:pt x="57585" y="8005"/>
                  </a:moveTo>
                  <a:cubicBezTo>
                    <a:pt x="57101" y="7985"/>
                    <a:pt x="56638" y="7864"/>
                    <a:pt x="56214" y="7642"/>
                  </a:cubicBezTo>
                  <a:cubicBezTo>
                    <a:pt x="56214" y="7642"/>
                    <a:pt x="47040" y="202"/>
                    <a:pt x="32039" y="101"/>
                  </a:cubicBezTo>
                  <a:cubicBezTo>
                    <a:pt x="18187" y="0"/>
                    <a:pt x="8247" y="7642"/>
                    <a:pt x="8247" y="7642"/>
                  </a:cubicBezTo>
                  <a:cubicBezTo>
                    <a:pt x="7824" y="7864"/>
                    <a:pt x="7340" y="7985"/>
                    <a:pt x="6856" y="8005"/>
                  </a:cubicBezTo>
                  <a:lnTo>
                    <a:pt x="767" y="8005"/>
                  </a:lnTo>
                  <a:cubicBezTo>
                    <a:pt x="344" y="8005"/>
                    <a:pt x="1" y="8348"/>
                    <a:pt x="1" y="8771"/>
                  </a:cubicBezTo>
                  <a:lnTo>
                    <a:pt x="1" y="23671"/>
                  </a:lnTo>
                  <a:cubicBezTo>
                    <a:pt x="1" y="24095"/>
                    <a:pt x="344" y="24437"/>
                    <a:pt x="767" y="24437"/>
                  </a:cubicBezTo>
                  <a:lnTo>
                    <a:pt x="64057" y="24437"/>
                  </a:lnTo>
                  <a:cubicBezTo>
                    <a:pt x="64481" y="24417"/>
                    <a:pt x="64803" y="24095"/>
                    <a:pt x="64803" y="23671"/>
                  </a:cubicBezTo>
                  <a:lnTo>
                    <a:pt x="64803" y="8751"/>
                  </a:lnTo>
                  <a:cubicBezTo>
                    <a:pt x="64803" y="8348"/>
                    <a:pt x="64481" y="8005"/>
                    <a:pt x="64057" y="8005"/>
                  </a:cubicBezTo>
                  <a:close/>
                </a:path>
              </a:pathLst>
            </a:custGeom>
            <a:gradFill>
              <a:gsLst>
                <a:gs pos="0">
                  <a:srgbClr val="0A3250">
                    <a:alpha val="7870"/>
                  </a:srgbClr>
                </a:gs>
                <a:gs pos="100000">
                  <a:srgbClr val="010101">
                    <a:alpha val="7870"/>
                  </a:srgbClr>
                </a:gs>
              </a:gsLst>
              <a:lin ang="5400700" scaled="0"/>
            </a:gradFill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85725" rotWithShape="0" algn="bl">
                <a:schemeClr val="lt2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>
              <a:off x="1013241" y="1456914"/>
              <a:ext cx="2016392" cy="2171470"/>
            </a:xfrm>
            <a:custGeom>
              <a:rect b="b" l="l" r="r" t="t"/>
              <a:pathLst>
                <a:path extrusionOk="0" h="22866" w="21233">
                  <a:moveTo>
                    <a:pt x="8247" y="6070"/>
                  </a:moveTo>
                  <a:cubicBezTo>
                    <a:pt x="7824" y="6291"/>
                    <a:pt x="7340" y="6433"/>
                    <a:pt x="6856" y="6453"/>
                  </a:cubicBezTo>
                  <a:lnTo>
                    <a:pt x="767" y="6453"/>
                  </a:lnTo>
                  <a:cubicBezTo>
                    <a:pt x="344" y="6453"/>
                    <a:pt x="1" y="6775"/>
                    <a:pt x="1" y="7199"/>
                  </a:cubicBezTo>
                  <a:lnTo>
                    <a:pt x="1" y="22119"/>
                  </a:lnTo>
                  <a:cubicBezTo>
                    <a:pt x="1" y="22522"/>
                    <a:pt x="344" y="22865"/>
                    <a:pt x="767" y="22865"/>
                  </a:cubicBezTo>
                  <a:lnTo>
                    <a:pt x="1513" y="22865"/>
                  </a:lnTo>
                  <a:lnTo>
                    <a:pt x="21232" y="1"/>
                  </a:lnTo>
                  <a:cubicBezTo>
                    <a:pt x="13308" y="2198"/>
                    <a:pt x="8247" y="6070"/>
                    <a:pt x="8247" y="6070"/>
                  </a:cubicBezTo>
                  <a:close/>
                </a:path>
              </a:pathLst>
            </a:custGeom>
            <a:gradFill>
              <a:gsLst>
                <a:gs pos="0">
                  <a:srgbClr val="00FFFF">
                    <a:alpha val="14901"/>
                    <a:alpha val="10590"/>
                  </a:srgbClr>
                </a:gs>
                <a:gs pos="100000">
                  <a:srgbClr val="FFFFFF">
                    <a:alpha val="0"/>
                    <a:alpha val="10590"/>
                  </a:srgbClr>
                </a:gs>
              </a:gsLst>
              <a:lin ang="1619866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>
              <a:off x="4490498" y="1801543"/>
              <a:ext cx="2676873" cy="1826842"/>
            </a:xfrm>
            <a:custGeom>
              <a:rect b="b" l="l" r="r" t="t"/>
              <a:pathLst>
                <a:path extrusionOk="0" h="19237" w="28188">
                  <a:moveTo>
                    <a:pt x="27441" y="19236"/>
                  </a:moveTo>
                  <a:cubicBezTo>
                    <a:pt x="27865" y="19236"/>
                    <a:pt x="28187" y="18893"/>
                    <a:pt x="28187" y="18470"/>
                  </a:cubicBezTo>
                  <a:lnTo>
                    <a:pt x="28187" y="3570"/>
                  </a:lnTo>
                  <a:cubicBezTo>
                    <a:pt x="28187" y="3167"/>
                    <a:pt x="27865" y="2824"/>
                    <a:pt x="27441" y="2824"/>
                  </a:cubicBezTo>
                  <a:lnTo>
                    <a:pt x="20969" y="2824"/>
                  </a:lnTo>
                  <a:cubicBezTo>
                    <a:pt x="20485" y="2804"/>
                    <a:pt x="20022" y="2683"/>
                    <a:pt x="19598" y="2461"/>
                  </a:cubicBezTo>
                  <a:cubicBezTo>
                    <a:pt x="18368" y="1533"/>
                    <a:pt x="17098" y="707"/>
                    <a:pt x="15747" y="1"/>
                  </a:cubicBezTo>
                  <a:lnTo>
                    <a:pt x="0" y="19236"/>
                  </a:lnTo>
                  <a:close/>
                </a:path>
              </a:pathLst>
            </a:custGeom>
            <a:gradFill>
              <a:gsLst>
                <a:gs pos="0">
                  <a:srgbClr val="00FFFF">
                    <a:alpha val="14901"/>
                    <a:alpha val="7870"/>
                  </a:srgbClr>
                </a:gs>
                <a:gs pos="100000">
                  <a:srgbClr val="FFFFFF">
                    <a:alpha val="0"/>
                    <a:alpha val="7870"/>
                  </a:srgbClr>
                </a:gs>
              </a:gsLst>
              <a:lin ang="1619866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" name="Google Shape;23;p3"/>
          <p:cNvSpPr txBox="1"/>
          <p:nvPr>
            <p:ph type="title"/>
          </p:nvPr>
        </p:nvSpPr>
        <p:spPr>
          <a:xfrm>
            <a:off x="1731175" y="2603150"/>
            <a:ext cx="56817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4" name="Google Shape;24;p3"/>
          <p:cNvSpPr txBox="1"/>
          <p:nvPr>
            <p:ph hasCustomPrompt="1" idx="2" type="title"/>
          </p:nvPr>
        </p:nvSpPr>
        <p:spPr>
          <a:xfrm>
            <a:off x="2996550" y="1236700"/>
            <a:ext cx="31509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4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5" name="Google Shape;25;p3"/>
          <p:cNvSpPr txBox="1"/>
          <p:nvPr>
            <p:ph idx="1" type="subTitle"/>
          </p:nvPr>
        </p:nvSpPr>
        <p:spPr>
          <a:xfrm>
            <a:off x="2391925" y="3859200"/>
            <a:ext cx="4360200" cy="43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5">
  <p:cSld name="CUSTOM_1_1_1_1_1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18" name="Google Shape;118;p21"/>
          <p:cNvSpPr txBox="1"/>
          <p:nvPr>
            <p:ph idx="1" type="body"/>
          </p:nvPr>
        </p:nvSpPr>
        <p:spPr>
          <a:xfrm>
            <a:off x="4467213" y="1380538"/>
            <a:ext cx="3804900" cy="295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6">
  <p:cSld name="CUSTOM_1_1_1_1_1_1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21" name="Google Shape;121;p22"/>
          <p:cNvSpPr txBox="1"/>
          <p:nvPr>
            <p:ph idx="1" type="body"/>
          </p:nvPr>
        </p:nvSpPr>
        <p:spPr>
          <a:xfrm>
            <a:off x="720000" y="1045850"/>
            <a:ext cx="7704000" cy="352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3"/>
          <p:cNvSpPr txBox="1"/>
          <p:nvPr>
            <p:ph idx="1" type="subTitle"/>
          </p:nvPr>
        </p:nvSpPr>
        <p:spPr>
          <a:xfrm>
            <a:off x="2860197" y="1295925"/>
            <a:ext cx="27057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b="1" sz="2200">
                <a:latin typeface="Kodchasan"/>
                <a:ea typeface="Kodchasan"/>
                <a:cs typeface="Kodchasan"/>
                <a:sym typeface="Kodchasa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24" name="Google Shape;124;p23"/>
          <p:cNvSpPr txBox="1"/>
          <p:nvPr>
            <p:ph idx="2" type="subTitle"/>
          </p:nvPr>
        </p:nvSpPr>
        <p:spPr>
          <a:xfrm>
            <a:off x="3652897" y="2909800"/>
            <a:ext cx="25473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b="1" sz="2200">
                <a:latin typeface="Kodchasan"/>
                <a:ea typeface="Kodchasan"/>
                <a:cs typeface="Kodchasan"/>
                <a:sym typeface="Kodchasa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25" name="Google Shape;125;p23"/>
          <p:cNvSpPr txBox="1"/>
          <p:nvPr>
            <p:ph idx="3" type="subTitle"/>
          </p:nvPr>
        </p:nvSpPr>
        <p:spPr>
          <a:xfrm>
            <a:off x="3018621" y="2072775"/>
            <a:ext cx="2415900" cy="71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p23"/>
          <p:cNvSpPr txBox="1"/>
          <p:nvPr>
            <p:ph idx="4" type="subTitle"/>
          </p:nvPr>
        </p:nvSpPr>
        <p:spPr>
          <a:xfrm>
            <a:off x="3784221" y="3678600"/>
            <a:ext cx="2415900" cy="71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p2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AND_TWO_COLUMNS_1_1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4"/>
          <p:cNvSpPr txBox="1"/>
          <p:nvPr>
            <p:ph idx="1" type="subTitle"/>
          </p:nvPr>
        </p:nvSpPr>
        <p:spPr>
          <a:xfrm>
            <a:off x="838013" y="2299950"/>
            <a:ext cx="34323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b="1" sz="2200">
                <a:latin typeface="Kodchasan"/>
                <a:ea typeface="Kodchasan"/>
                <a:cs typeface="Kodchasan"/>
                <a:sym typeface="Kodchasa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30" name="Google Shape;130;p24"/>
          <p:cNvSpPr txBox="1"/>
          <p:nvPr>
            <p:ph idx="2" type="subTitle"/>
          </p:nvPr>
        </p:nvSpPr>
        <p:spPr>
          <a:xfrm>
            <a:off x="4873663" y="2299950"/>
            <a:ext cx="34323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b="1" sz="2200">
                <a:latin typeface="Kodchasan"/>
                <a:ea typeface="Kodchasan"/>
                <a:cs typeface="Kodchasan"/>
                <a:sym typeface="Kodchasa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31" name="Google Shape;131;p24"/>
          <p:cNvSpPr txBox="1"/>
          <p:nvPr>
            <p:ph idx="3" type="subTitle"/>
          </p:nvPr>
        </p:nvSpPr>
        <p:spPr>
          <a:xfrm>
            <a:off x="838013" y="2872650"/>
            <a:ext cx="3432300" cy="7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p24"/>
          <p:cNvSpPr txBox="1"/>
          <p:nvPr>
            <p:ph idx="4" type="subTitle"/>
          </p:nvPr>
        </p:nvSpPr>
        <p:spPr>
          <a:xfrm>
            <a:off x="4873663" y="2872650"/>
            <a:ext cx="3432300" cy="7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3" name="Google Shape;133;p2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3">
  <p:cSld name="TITLE_AND_TWO_COLUMNS_1_1_1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5"/>
          <p:cNvSpPr txBox="1"/>
          <p:nvPr>
            <p:ph idx="1" type="subTitle"/>
          </p:nvPr>
        </p:nvSpPr>
        <p:spPr>
          <a:xfrm>
            <a:off x="1332861" y="1514575"/>
            <a:ext cx="31548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b="1" sz="2500">
                <a:latin typeface="Kodchasan"/>
                <a:ea typeface="Kodchasan"/>
                <a:cs typeface="Kodchasan"/>
                <a:sym typeface="Kodchasa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36" name="Google Shape;136;p25"/>
          <p:cNvSpPr txBox="1"/>
          <p:nvPr>
            <p:ph idx="2" type="subTitle"/>
          </p:nvPr>
        </p:nvSpPr>
        <p:spPr>
          <a:xfrm>
            <a:off x="4656331" y="1514575"/>
            <a:ext cx="31548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b="1" sz="2500">
                <a:latin typeface="Kodchasan"/>
                <a:ea typeface="Kodchasan"/>
                <a:cs typeface="Kodchasan"/>
                <a:sym typeface="Kodchasa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37" name="Google Shape;137;p25"/>
          <p:cNvSpPr txBox="1"/>
          <p:nvPr>
            <p:ph idx="3" type="subTitle"/>
          </p:nvPr>
        </p:nvSpPr>
        <p:spPr>
          <a:xfrm>
            <a:off x="1332873" y="2139925"/>
            <a:ext cx="3154800" cy="219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8" name="Google Shape;138;p25"/>
          <p:cNvSpPr txBox="1"/>
          <p:nvPr>
            <p:ph idx="4" type="subTitle"/>
          </p:nvPr>
        </p:nvSpPr>
        <p:spPr>
          <a:xfrm>
            <a:off x="4656343" y="2139925"/>
            <a:ext cx="3154800" cy="219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9" name="Google Shape;139;p2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BLANK_1_1_1_2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6"/>
          <p:cNvSpPr/>
          <p:nvPr/>
        </p:nvSpPr>
        <p:spPr>
          <a:xfrm>
            <a:off x="525300" y="4138150"/>
            <a:ext cx="8093400" cy="199500"/>
          </a:xfrm>
          <a:prstGeom prst="ellipse">
            <a:avLst/>
          </a:prstGeom>
          <a:gradFill>
            <a:gsLst>
              <a:gs pos="0">
                <a:srgbClr val="FFFFFF">
                  <a:alpha val="0"/>
                </a:srgbClr>
              </a:gs>
              <a:gs pos="50000">
                <a:srgbClr val="010101">
                  <a:alpha val="55686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  <a:effectLst>
            <a:outerShdw blurRad="114300" rotWithShape="0" algn="bl" dir="6900000" dist="561975">
              <a:srgbClr val="000000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2" name="Google Shape;142;p26"/>
          <p:cNvGrpSpPr/>
          <p:nvPr/>
        </p:nvGrpSpPr>
        <p:grpSpPr>
          <a:xfrm>
            <a:off x="481277" y="1299109"/>
            <a:ext cx="8181460" cy="3309394"/>
            <a:chOff x="733913" y="1271159"/>
            <a:chExt cx="3663231" cy="1493948"/>
          </a:xfrm>
        </p:grpSpPr>
        <p:sp>
          <p:nvSpPr>
            <p:cNvPr id="143" name="Google Shape;143;p26"/>
            <p:cNvSpPr/>
            <p:nvPr/>
          </p:nvSpPr>
          <p:spPr>
            <a:xfrm>
              <a:off x="733913" y="1271159"/>
              <a:ext cx="3663231" cy="1486999"/>
            </a:xfrm>
            <a:custGeom>
              <a:rect b="b" l="l" r="r" t="t"/>
              <a:pathLst>
                <a:path extrusionOk="0" h="17119" w="74562">
                  <a:moveTo>
                    <a:pt x="0" y="0"/>
                  </a:moveTo>
                  <a:lnTo>
                    <a:pt x="74561" y="0"/>
                  </a:lnTo>
                  <a:lnTo>
                    <a:pt x="74561" y="17118"/>
                  </a:lnTo>
                  <a:lnTo>
                    <a:pt x="0" y="17118"/>
                  </a:lnTo>
                  <a:close/>
                </a:path>
              </a:pathLst>
            </a:custGeom>
            <a:gradFill>
              <a:gsLst>
                <a:gs pos="0">
                  <a:srgbClr val="0A3250">
                    <a:alpha val="7870"/>
                  </a:srgbClr>
                </a:gs>
                <a:gs pos="100000">
                  <a:srgbClr val="010101">
                    <a:alpha val="7870"/>
                  </a:srgbClr>
                </a:gs>
              </a:gsLst>
              <a:lin ang="5400700" scaled="0"/>
            </a:gradFill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14300" rotWithShape="0" algn="bl" dist="19050">
                <a:schemeClr val="lt2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26"/>
            <p:cNvSpPr/>
            <p:nvPr/>
          </p:nvSpPr>
          <p:spPr>
            <a:xfrm>
              <a:off x="733913" y="1271159"/>
              <a:ext cx="710272" cy="1476489"/>
            </a:xfrm>
            <a:custGeom>
              <a:rect b="b" l="l" r="r" t="t"/>
              <a:pathLst>
                <a:path extrusionOk="0" h="16998" w="14457">
                  <a:moveTo>
                    <a:pt x="0" y="0"/>
                  </a:moveTo>
                  <a:lnTo>
                    <a:pt x="0" y="16997"/>
                  </a:lnTo>
                  <a:lnTo>
                    <a:pt x="14457" y="0"/>
                  </a:lnTo>
                  <a:close/>
                </a:path>
              </a:pathLst>
            </a:custGeom>
            <a:gradFill>
              <a:gsLst>
                <a:gs pos="0">
                  <a:srgbClr val="00FFFF">
                    <a:alpha val="14901"/>
                    <a:alpha val="7870"/>
                  </a:srgbClr>
                </a:gs>
                <a:gs pos="100000">
                  <a:srgbClr val="FFFFFF">
                    <a:alpha val="0"/>
                    <a:alpha val="7870"/>
                  </a:srgbClr>
                </a:gs>
              </a:gsLst>
              <a:lin ang="1619866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26"/>
            <p:cNvSpPr/>
            <p:nvPr/>
          </p:nvSpPr>
          <p:spPr>
            <a:xfrm>
              <a:off x="3217222" y="1271159"/>
              <a:ext cx="1179857" cy="1493948"/>
            </a:xfrm>
            <a:custGeom>
              <a:rect b="b" l="l" r="r" t="t"/>
              <a:pathLst>
                <a:path extrusionOk="0" h="17199" w="24015">
                  <a:moveTo>
                    <a:pt x="13893" y="0"/>
                  </a:moveTo>
                  <a:lnTo>
                    <a:pt x="1" y="17199"/>
                  </a:lnTo>
                  <a:lnTo>
                    <a:pt x="23974" y="17199"/>
                  </a:lnTo>
                  <a:lnTo>
                    <a:pt x="24014" y="0"/>
                  </a:lnTo>
                  <a:close/>
                </a:path>
              </a:pathLst>
            </a:custGeom>
            <a:gradFill>
              <a:gsLst>
                <a:gs pos="0">
                  <a:srgbClr val="00FFFF">
                    <a:alpha val="14901"/>
                    <a:alpha val="7870"/>
                  </a:srgbClr>
                </a:gs>
                <a:gs pos="100000">
                  <a:srgbClr val="FFFFFF">
                    <a:alpha val="0"/>
                    <a:alpha val="7870"/>
                  </a:srgbClr>
                </a:gs>
              </a:gsLst>
              <a:lin ang="1619866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6" name="Google Shape;146;p26"/>
          <p:cNvSpPr txBox="1"/>
          <p:nvPr>
            <p:ph type="title"/>
          </p:nvPr>
        </p:nvSpPr>
        <p:spPr>
          <a:xfrm>
            <a:off x="720000" y="2674363"/>
            <a:ext cx="23364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47" name="Google Shape;147;p26"/>
          <p:cNvSpPr txBox="1"/>
          <p:nvPr>
            <p:ph idx="1" type="subTitle"/>
          </p:nvPr>
        </p:nvSpPr>
        <p:spPr>
          <a:xfrm>
            <a:off x="720000" y="3202084"/>
            <a:ext cx="2336400" cy="85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8" name="Google Shape;148;p26"/>
          <p:cNvSpPr txBox="1"/>
          <p:nvPr>
            <p:ph idx="2" type="title"/>
          </p:nvPr>
        </p:nvSpPr>
        <p:spPr>
          <a:xfrm>
            <a:off x="3403800" y="2674363"/>
            <a:ext cx="23364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49" name="Google Shape;149;p26"/>
          <p:cNvSpPr txBox="1"/>
          <p:nvPr>
            <p:ph idx="3" type="subTitle"/>
          </p:nvPr>
        </p:nvSpPr>
        <p:spPr>
          <a:xfrm>
            <a:off x="3403800" y="3202084"/>
            <a:ext cx="2336400" cy="85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0" name="Google Shape;150;p26"/>
          <p:cNvSpPr txBox="1"/>
          <p:nvPr>
            <p:ph idx="4" type="title"/>
          </p:nvPr>
        </p:nvSpPr>
        <p:spPr>
          <a:xfrm>
            <a:off x="6087600" y="2674363"/>
            <a:ext cx="23364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51" name="Google Shape;151;p26"/>
          <p:cNvSpPr txBox="1"/>
          <p:nvPr>
            <p:ph idx="5" type="subTitle"/>
          </p:nvPr>
        </p:nvSpPr>
        <p:spPr>
          <a:xfrm>
            <a:off x="6087600" y="3202084"/>
            <a:ext cx="2336400" cy="85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2" name="Google Shape;152;p26"/>
          <p:cNvSpPr txBox="1"/>
          <p:nvPr>
            <p:ph idx="6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BLANK_1_1_1_2_1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7"/>
          <p:cNvSpPr txBox="1"/>
          <p:nvPr>
            <p:ph type="title"/>
          </p:nvPr>
        </p:nvSpPr>
        <p:spPr>
          <a:xfrm>
            <a:off x="3677325" y="1224263"/>
            <a:ext cx="34596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55" name="Google Shape;155;p27"/>
          <p:cNvSpPr txBox="1"/>
          <p:nvPr>
            <p:ph idx="1" type="subTitle"/>
          </p:nvPr>
        </p:nvSpPr>
        <p:spPr>
          <a:xfrm>
            <a:off x="3677338" y="1751987"/>
            <a:ext cx="345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6" name="Google Shape;156;p27"/>
          <p:cNvSpPr txBox="1"/>
          <p:nvPr>
            <p:ph idx="2" type="title"/>
          </p:nvPr>
        </p:nvSpPr>
        <p:spPr>
          <a:xfrm>
            <a:off x="3677325" y="2312482"/>
            <a:ext cx="34596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57" name="Google Shape;157;p27"/>
          <p:cNvSpPr txBox="1"/>
          <p:nvPr>
            <p:ph idx="3" type="subTitle"/>
          </p:nvPr>
        </p:nvSpPr>
        <p:spPr>
          <a:xfrm>
            <a:off x="3677350" y="2835775"/>
            <a:ext cx="345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8" name="Google Shape;158;p27"/>
          <p:cNvSpPr txBox="1"/>
          <p:nvPr>
            <p:ph idx="4" type="title"/>
          </p:nvPr>
        </p:nvSpPr>
        <p:spPr>
          <a:xfrm>
            <a:off x="3677325" y="3400692"/>
            <a:ext cx="34596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59" name="Google Shape;159;p27"/>
          <p:cNvSpPr txBox="1"/>
          <p:nvPr>
            <p:ph idx="5" type="subTitle"/>
          </p:nvPr>
        </p:nvSpPr>
        <p:spPr>
          <a:xfrm>
            <a:off x="3677338" y="3928400"/>
            <a:ext cx="34596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0" name="Google Shape;160;p27"/>
          <p:cNvSpPr txBox="1"/>
          <p:nvPr>
            <p:ph idx="6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1_1_1_1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8"/>
          <p:cNvSpPr/>
          <p:nvPr/>
        </p:nvSpPr>
        <p:spPr>
          <a:xfrm>
            <a:off x="1475863" y="3809825"/>
            <a:ext cx="6269700" cy="199500"/>
          </a:xfrm>
          <a:prstGeom prst="ellipse">
            <a:avLst/>
          </a:prstGeom>
          <a:gradFill>
            <a:gsLst>
              <a:gs pos="0">
                <a:srgbClr val="FFFFFF">
                  <a:alpha val="0"/>
                </a:srgbClr>
              </a:gs>
              <a:gs pos="50000">
                <a:srgbClr val="010101">
                  <a:alpha val="55686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  <a:effectLst>
            <a:outerShdw blurRad="114300" rotWithShape="0" algn="bl" dir="6900000" dist="952500">
              <a:srgbClr val="000000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3" name="Google Shape;163;p28"/>
          <p:cNvGrpSpPr/>
          <p:nvPr/>
        </p:nvGrpSpPr>
        <p:grpSpPr>
          <a:xfrm>
            <a:off x="481277" y="1307513"/>
            <a:ext cx="8181460" cy="3309394"/>
            <a:chOff x="733913" y="1271159"/>
            <a:chExt cx="3663231" cy="1493948"/>
          </a:xfrm>
        </p:grpSpPr>
        <p:sp>
          <p:nvSpPr>
            <p:cNvPr id="164" name="Google Shape;164;p28"/>
            <p:cNvSpPr/>
            <p:nvPr/>
          </p:nvSpPr>
          <p:spPr>
            <a:xfrm>
              <a:off x="733913" y="1271159"/>
              <a:ext cx="3663231" cy="1486999"/>
            </a:xfrm>
            <a:custGeom>
              <a:rect b="b" l="l" r="r" t="t"/>
              <a:pathLst>
                <a:path extrusionOk="0" h="17119" w="74562">
                  <a:moveTo>
                    <a:pt x="0" y="0"/>
                  </a:moveTo>
                  <a:lnTo>
                    <a:pt x="74561" y="0"/>
                  </a:lnTo>
                  <a:lnTo>
                    <a:pt x="74561" y="17118"/>
                  </a:lnTo>
                  <a:lnTo>
                    <a:pt x="0" y="17118"/>
                  </a:lnTo>
                  <a:close/>
                </a:path>
              </a:pathLst>
            </a:custGeom>
            <a:gradFill>
              <a:gsLst>
                <a:gs pos="0">
                  <a:srgbClr val="0A3250">
                    <a:alpha val="7870"/>
                  </a:srgbClr>
                </a:gs>
                <a:gs pos="100000">
                  <a:srgbClr val="010101">
                    <a:alpha val="7870"/>
                  </a:srgbClr>
                </a:gs>
              </a:gsLst>
              <a:lin ang="5400700" scaled="0"/>
            </a:gradFill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14300" rotWithShape="0" algn="bl" dist="19050">
                <a:schemeClr val="lt2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28"/>
            <p:cNvSpPr/>
            <p:nvPr/>
          </p:nvSpPr>
          <p:spPr>
            <a:xfrm>
              <a:off x="733913" y="1271159"/>
              <a:ext cx="710272" cy="1476489"/>
            </a:xfrm>
            <a:custGeom>
              <a:rect b="b" l="l" r="r" t="t"/>
              <a:pathLst>
                <a:path extrusionOk="0" h="16998" w="14457">
                  <a:moveTo>
                    <a:pt x="0" y="0"/>
                  </a:moveTo>
                  <a:lnTo>
                    <a:pt x="0" y="16997"/>
                  </a:lnTo>
                  <a:lnTo>
                    <a:pt x="14457" y="0"/>
                  </a:lnTo>
                  <a:close/>
                </a:path>
              </a:pathLst>
            </a:custGeom>
            <a:gradFill>
              <a:gsLst>
                <a:gs pos="0">
                  <a:srgbClr val="00FFFF">
                    <a:alpha val="14901"/>
                    <a:alpha val="7870"/>
                  </a:srgbClr>
                </a:gs>
                <a:gs pos="100000">
                  <a:srgbClr val="FFFFFF">
                    <a:alpha val="0"/>
                    <a:alpha val="7870"/>
                  </a:srgbClr>
                </a:gs>
              </a:gsLst>
              <a:lin ang="1619866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28"/>
            <p:cNvSpPr/>
            <p:nvPr/>
          </p:nvSpPr>
          <p:spPr>
            <a:xfrm>
              <a:off x="3217222" y="1271159"/>
              <a:ext cx="1179857" cy="1493948"/>
            </a:xfrm>
            <a:custGeom>
              <a:rect b="b" l="l" r="r" t="t"/>
              <a:pathLst>
                <a:path extrusionOk="0" h="17199" w="24015">
                  <a:moveTo>
                    <a:pt x="13893" y="0"/>
                  </a:moveTo>
                  <a:lnTo>
                    <a:pt x="1" y="17199"/>
                  </a:lnTo>
                  <a:lnTo>
                    <a:pt x="23974" y="17199"/>
                  </a:lnTo>
                  <a:lnTo>
                    <a:pt x="24014" y="0"/>
                  </a:lnTo>
                  <a:close/>
                </a:path>
              </a:pathLst>
            </a:custGeom>
            <a:gradFill>
              <a:gsLst>
                <a:gs pos="0">
                  <a:srgbClr val="00FFFF">
                    <a:alpha val="14901"/>
                    <a:alpha val="7870"/>
                  </a:srgbClr>
                </a:gs>
                <a:gs pos="100000">
                  <a:srgbClr val="FFFFFF">
                    <a:alpha val="0"/>
                    <a:alpha val="7870"/>
                  </a:srgbClr>
                </a:gs>
              </a:gsLst>
              <a:lin ang="1619866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7" name="Google Shape;167;p28"/>
          <p:cNvSpPr txBox="1"/>
          <p:nvPr>
            <p:ph type="title"/>
          </p:nvPr>
        </p:nvSpPr>
        <p:spPr>
          <a:xfrm>
            <a:off x="1963312" y="1573425"/>
            <a:ext cx="24066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68" name="Google Shape;168;p28"/>
          <p:cNvSpPr txBox="1"/>
          <p:nvPr>
            <p:ph idx="1" type="subTitle"/>
          </p:nvPr>
        </p:nvSpPr>
        <p:spPr>
          <a:xfrm>
            <a:off x="1963323" y="2101125"/>
            <a:ext cx="2406600" cy="6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9" name="Google Shape;169;p28"/>
          <p:cNvSpPr txBox="1"/>
          <p:nvPr>
            <p:ph idx="2" type="title"/>
          </p:nvPr>
        </p:nvSpPr>
        <p:spPr>
          <a:xfrm>
            <a:off x="5913139" y="1573425"/>
            <a:ext cx="24066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70" name="Google Shape;170;p28"/>
          <p:cNvSpPr txBox="1"/>
          <p:nvPr>
            <p:ph idx="3" type="subTitle"/>
          </p:nvPr>
        </p:nvSpPr>
        <p:spPr>
          <a:xfrm>
            <a:off x="5913147" y="2101125"/>
            <a:ext cx="2406600" cy="6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1" name="Google Shape;171;p28"/>
          <p:cNvSpPr txBox="1"/>
          <p:nvPr>
            <p:ph idx="4" type="title"/>
          </p:nvPr>
        </p:nvSpPr>
        <p:spPr>
          <a:xfrm>
            <a:off x="1963312" y="3103375"/>
            <a:ext cx="24066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72" name="Google Shape;172;p28"/>
          <p:cNvSpPr txBox="1"/>
          <p:nvPr>
            <p:ph idx="5" type="subTitle"/>
          </p:nvPr>
        </p:nvSpPr>
        <p:spPr>
          <a:xfrm>
            <a:off x="1963323" y="3631075"/>
            <a:ext cx="2406600" cy="6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3" name="Google Shape;173;p28"/>
          <p:cNvSpPr txBox="1"/>
          <p:nvPr>
            <p:ph idx="6" type="title"/>
          </p:nvPr>
        </p:nvSpPr>
        <p:spPr>
          <a:xfrm>
            <a:off x="5913139" y="3103375"/>
            <a:ext cx="24066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74" name="Google Shape;174;p28"/>
          <p:cNvSpPr txBox="1"/>
          <p:nvPr>
            <p:ph idx="7" type="subTitle"/>
          </p:nvPr>
        </p:nvSpPr>
        <p:spPr>
          <a:xfrm>
            <a:off x="5913147" y="3631075"/>
            <a:ext cx="2406600" cy="6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5" name="Google Shape;175;p28"/>
          <p:cNvSpPr txBox="1"/>
          <p:nvPr>
            <p:ph idx="8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BLANK_1_1_1_1_1"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9"/>
          <p:cNvSpPr/>
          <p:nvPr/>
        </p:nvSpPr>
        <p:spPr>
          <a:xfrm>
            <a:off x="525300" y="4138150"/>
            <a:ext cx="8093400" cy="199500"/>
          </a:xfrm>
          <a:prstGeom prst="ellipse">
            <a:avLst/>
          </a:prstGeom>
          <a:gradFill>
            <a:gsLst>
              <a:gs pos="0">
                <a:srgbClr val="FFFFFF">
                  <a:alpha val="0"/>
                </a:srgbClr>
              </a:gs>
              <a:gs pos="50000">
                <a:srgbClr val="010101">
                  <a:alpha val="55686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  <a:effectLst>
            <a:outerShdw blurRad="114300" rotWithShape="0" algn="bl" dir="6900000" dist="561975">
              <a:srgbClr val="000000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8" name="Google Shape;178;p29"/>
          <p:cNvGrpSpPr/>
          <p:nvPr/>
        </p:nvGrpSpPr>
        <p:grpSpPr>
          <a:xfrm>
            <a:off x="481277" y="1228247"/>
            <a:ext cx="8181460" cy="3175237"/>
            <a:chOff x="733913" y="1271159"/>
            <a:chExt cx="3663231" cy="1493948"/>
          </a:xfrm>
        </p:grpSpPr>
        <p:sp>
          <p:nvSpPr>
            <p:cNvPr id="179" name="Google Shape;179;p29"/>
            <p:cNvSpPr/>
            <p:nvPr/>
          </p:nvSpPr>
          <p:spPr>
            <a:xfrm>
              <a:off x="733913" y="1271159"/>
              <a:ext cx="3663231" cy="1486999"/>
            </a:xfrm>
            <a:custGeom>
              <a:rect b="b" l="l" r="r" t="t"/>
              <a:pathLst>
                <a:path extrusionOk="0" h="17119" w="74562">
                  <a:moveTo>
                    <a:pt x="0" y="0"/>
                  </a:moveTo>
                  <a:lnTo>
                    <a:pt x="74561" y="0"/>
                  </a:lnTo>
                  <a:lnTo>
                    <a:pt x="74561" y="17118"/>
                  </a:lnTo>
                  <a:lnTo>
                    <a:pt x="0" y="17118"/>
                  </a:lnTo>
                  <a:close/>
                </a:path>
              </a:pathLst>
            </a:custGeom>
            <a:gradFill>
              <a:gsLst>
                <a:gs pos="0">
                  <a:srgbClr val="0A3250">
                    <a:alpha val="7870"/>
                  </a:srgbClr>
                </a:gs>
                <a:gs pos="100000">
                  <a:srgbClr val="010101">
                    <a:alpha val="7870"/>
                  </a:srgbClr>
                </a:gs>
              </a:gsLst>
              <a:lin ang="5400700" scaled="0"/>
            </a:gradFill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14300" rotWithShape="0" algn="bl" dist="19050">
                <a:schemeClr val="lt2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29"/>
            <p:cNvSpPr/>
            <p:nvPr/>
          </p:nvSpPr>
          <p:spPr>
            <a:xfrm>
              <a:off x="733913" y="1271159"/>
              <a:ext cx="710272" cy="1476489"/>
            </a:xfrm>
            <a:custGeom>
              <a:rect b="b" l="l" r="r" t="t"/>
              <a:pathLst>
                <a:path extrusionOk="0" h="16998" w="14457">
                  <a:moveTo>
                    <a:pt x="0" y="0"/>
                  </a:moveTo>
                  <a:lnTo>
                    <a:pt x="0" y="16997"/>
                  </a:lnTo>
                  <a:lnTo>
                    <a:pt x="14457" y="0"/>
                  </a:lnTo>
                  <a:close/>
                </a:path>
              </a:pathLst>
            </a:custGeom>
            <a:gradFill>
              <a:gsLst>
                <a:gs pos="0">
                  <a:srgbClr val="00FFFF">
                    <a:alpha val="14901"/>
                    <a:alpha val="7870"/>
                  </a:srgbClr>
                </a:gs>
                <a:gs pos="100000">
                  <a:srgbClr val="FFFFFF">
                    <a:alpha val="0"/>
                    <a:alpha val="7870"/>
                  </a:srgbClr>
                </a:gs>
              </a:gsLst>
              <a:lin ang="1619866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29"/>
            <p:cNvSpPr/>
            <p:nvPr/>
          </p:nvSpPr>
          <p:spPr>
            <a:xfrm>
              <a:off x="3217222" y="1271159"/>
              <a:ext cx="1179857" cy="1493948"/>
            </a:xfrm>
            <a:custGeom>
              <a:rect b="b" l="l" r="r" t="t"/>
              <a:pathLst>
                <a:path extrusionOk="0" h="17199" w="24015">
                  <a:moveTo>
                    <a:pt x="13893" y="0"/>
                  </a:moveTo>
                  <a:lnTo>
                    <a:pt x="1" y="17199"/>
                  </a:lnTo>
                  <a:lnTo>
                    <a:pt x="23974" y="17199"/>
                  </a:lnTo>
                  <a:lnTo>
                    <a:pt x="24014" y="0"/>
                  </a:lnTo>
                  <a:close/>
                </a:path>
              </a:pathLst>
            </a:custGeom>
            <a:gradFill>
              <a:gsLst>
                <a:gs pos="0">
                  <a:srgbClr val="00FFFF">
                    <a:alpha val="14901"/>
                    <a:alpha val="7870"/>
                  </a:srgbClr>
                </a:gs>
                <a:gs pos="100000">
                  <a:srgbClr val="FFFFFF">
                    <a:alpha val="0"/>
                    <a:alpha val="7870"/>
                  </a:srgbClr>
                </a:gs>
              </a:gsLst>
              <a:lin ang="1619866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2" name="Google Shape;182;p29"/>
          <p:cNvSpPr txBox="1"/>
          <p:nvPr>
            <p:ph type="title"/>
          </p:nvPr>
        </p:nvSpPr>
        <p:spPr>
          <a:xfrm>
            <a:off x="1489763" y="1531175"/>
            <a:ext cx="17763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83" name="Google Shape;183;p29"/>
          <p:cNvSpPr txBox="1"/>
          <p:nvPr>
            <p:ph idx="1" type="subTitle"/>
          </p:nvPr>
        </p:nvSpPr>
        <p:spPr>
          <a:xfrm>
            <a:off x="1489763" y="2058872"/>
            <a:ext cx="17763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4" name="Google Shape;184;p29"/>
          <p:cNvSpPr txBox="1"/>
          <p:nvPr>
            <p:ph idx="2" type="title"/>
          </p:nvPr>
        </p:nvSpPr>
        <p:spPr>
          <a:xfrm>
            <a:off x="4132588" y="1531175"/>
            <a:ext cx="17763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85" name="Google Shape;185;p29"/>
          <p:cNvSpPr txBox="1"/>
          <p:nvPr>
            <p:ph idx="3" type="subTitle"/>
          </p:nvPr>
        </p:nvSpPr>
        <p:spPr>
          <a:xfrm>
            <a:off x="4132589" y="2058872"/>
            <a:ext cx="17763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6" name="Google Shape;186;p29"/>
          <p:cNvSpPr txBox="1"/>
          <p:nvPr>
            <p:ph idx="4" type="title"/>
          </p:nvPr>
        </p:nvSpPr>
        <p:spPr>
          <a:xfrm>
            <a:off x="1489763" y="2910548"/>
            <a:ext cx="17763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87" name="Google Shape;187;p29"/>
          <p:cNvSpPr txBox="1"/>
          <p:nvPr>
            <p:ph idx="5" type="subTitle"/>
          </p:nvPr>
        </p:nvSpPr>
        <p:spPr>
          <a:xfrm>
            <a:off x="1489763" y="3439829"/>
            <a:ext cx="17763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8" name="Google Shape;188;p29"/>
          <p:cNvSpPr txBox="1"/>
          <p:nvPr>
            <p:ph idx="6" type="title"/>
          </p:nvPr>
        </p:nvSpPr>
        <p:spPr>
          <a:xfrm>
            <a:off x="4132588" y="2910548"/>
            <a:ext cx="17763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89" name="Google Shape;189;p29"/>
          <p:cNvSpPr txBox="1"/>
          <p:nvPr>
            <p:ph idx="7" type="subTitle"/>
          </p:nvPr>
        </p:nvSpPr>
        <p:spPr>
          <a:xfrm>
            <a:off x="4132589" y="3439829"/>
            <a:ext cx="17763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0" name="Google Shape;190;p29"/>
          <p:cNvSpPr txBox="1"/>
          <p:nvPr>
            <p:ph idx="8" type="title"/>
          </p:nvPr>
        </p:nvSpPr>
        <p:spPr>
          <a:xfrm>
            <a:off x="6775413" y="1531175"/>
            <a:ext cx="17763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91" name="Google Shape;191;p29"/>
          <p:cNvSpPr txBox="1"/>
          <p:nvPr>
            <p:ph idx="9" type="subTitle"/>
          </p:nvPr>
        </p:nvSpPr>
        <p:spPr>
          <a:xfrm>
            <a:off x="6775415" y="2058872"/>
            <a:ext cx="17763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2" name="Google Shape;192;p29"/>
          <p:cNvSpPr txBox="1"/>
          <p:nvPr>
            <p:ph idx="13" type="title"/>
          </p:nvPr>
        </p:nvSpPr>
        <p:spPr>
          <a:xfrm>
            <a:off x="6775413" y="2910549"/>
            <a:ext cx="17763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93" name="Google Shape;193;p29"/>
          <p:cNvSpPr txBox="1"/>
          <p:nvPr>
            <p:ph idx="14" type="subTitle"/>
          </p:nvPr>
        </p:nvSpPr>
        <p:spPr>
          <a:xfrm>
            <a:off x="6775415" y="3439830"/>
            <a:ext cx="17763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4" name="Google Shape;194;p29"/>
          <p:cNvSpPr txBox="1"/>
          <p:nvPr>
            <p:ph idx="15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BLANK_1_1_1_1_1_1"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0"/>
          <p:cNvSpPr txBox="1"/>
          <p:nvPr>
            <p:ph hasCustomPrompt="1" type="title"/>
          </p:nvPr>
        </p:nvSpPr>
        <p:spPr>
          <a:xfrm>
            <a:off x="2127700" y="540000"/>
            <a:ext cx="4888800" cy="82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97" name="Google Shape;197;p30"/>
          <p:cNvSpPr txBox="1"/>
          <p:nvPr>
            <p:ph idx="1" type="subTitle"/>
          </p:nvPr>
        </p:nvSpPr>
        <p:spPr>
          <a:xfrm>
            <a:off x="2127700" y="1292103"/>
            <a:ext cx="4888800" cy="44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8" name="Google Shape;198;p30"/>
          <p:cNvSpPr txBox="1"/>
          <p:nvPr>
            <p:ph hasCustomPrompt="1" idx="2" type="title"/>
          </p:nvPr>
        </p:nvSpPr>
        <p:spPr>
          <a:xfrm>
            <a:off x="2127700" y="1975592"/>
            <a:ext cx="4888800" cy="82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99" name="Google Shape;199;p30"/>
          <p:cNvSpPr txBox="1"/>
          <p:nvPr>
            <p:ph idx="3" type="subTitle"/>
          </p:nvPr>
        </p:nvSpPr>
        <p:spPr>
          <a:xfrm>
            <a:off x="2127700" y="2727695"/>
            <a:ext cx="4888800" cy="44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0" name="Google Shape;200;p30"/>
          <p:cNvSpPr txBox="1"/>
          <p:nvPr>
            <p:ph hasCustomPrompt="1" idx="4" type="title"/>
          </p:nvPr>
        </p:nvSpPr>
        <p:spPr>
          <a:xfrm>
            <a:off x="2127700" y="3411197"/>
            <a:ext cx="4888800" cy="82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01" name="Google Shape;201;p30"/>
          <p:cNvSpPr txBox="1"/>
          <p:nvPr>
            <p:ph idx="5" type="subTitle"/>
          </p:nvPr>
        </p:nvSpPr>
        <p:spPr>
          <a:xfrm>
            <a:off x="2127700" y="4163300"/>
            <a:ext cx="4888800" cy="44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oogle Shape;27;p4"/>
          <p:cNvGrpSpPr/>
          <p:nvPr/>
        </p:nvGrpSpPr>
        <p:grpSpPr>
          <a:xfrm>
            <a:off x="481277" y="1152513"/>
            <a:ext cx="8181460" cy="3660621"/>
            <a:chOff x="733913" y="1271159"/>
            <a:chExt cx="3663231" cy="1493948"/>
          </a:xfrm>
        </p:grpSpPr>
        <p:sp>
          <p:nvSpPr>
            <p:cNvPr id="28" name="Google Shape;28;p4"/>
            <p:cNvSpPr/>
            <p:nvPr/>
          </p:nvSpPr>
          <p:spPr>
            <a:xfrm>
              <a:off x="733913" y="1271159"/>
              <a:ext cx="3663231" cy="1486999"/>
            </a:xfrm>
            <a:custGeom>
              <a:rect b="b" l="l" r="r" t="t"/>
              <a:pathLst>
                <a:path extrusionOk="0" h="17119" w="74562">
                  <a:moveTo>
                    <a:pt x="0" y="0"/>
                  </a:moveTo>
                  <a:lnTo>
                    <a:pt x="74561" y="0"/>
                  </a:lnTo>
                  <a:lnTo>
                    <a:pt x="74561" y="17118"/>
                  </a:lnTo>
                  <a:lnTo>
                    <a:pt x="0" y="17118"/>
                  </a:lnTo>
                  <a:close/>
                </a:path>
              </a:pathLst>
            </a:custGeom>
            <a:gradFill>
              <a:gsLst>
                <a:gs pos="0">
                  <a:srgbClr val="0A3250">
                    <a:alpha val="7870"/>
                  </a:srgbClr>
                </a:gs>
                <a:gs pos="100000">
                  <a:srgbClr val="010101">
                    <a:alpha val="7870"/>
                  </a:srgbClr>
                </a:gs>
              </a:gsLst>
              <a:lin ang="5400700" scaled="0"/>
            </a:gradFill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14300" rotWithShape="0" algn="bl" dist="19050">
                <a:schemeClr val="lt2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4"/>
            <p:cNvSpPr/>
            <p:nvPr/>
          </p:nvSpPr>
          <p:spPr>
            <a:xfrm>
              <a:off x="733913" y="1271159"/>
              <a:ext cx="710272" cy="1476489"/>
            </a:xfrm>
            <a:custGeom>
              <a:rect b="b" l="l" r="r" t="t"/>
              <a:pathLst>
                <a:path extrusionOk="0" h="16998" w="14457">
                  <a:moveTo>
                    <a:pt x="0" y="0"/>
                  </a:moveTo>
                  <a:lnTo>
                    <a:pt x="0" y="16997"/>
                  </a:lnTo>
                  <a:lnTo>
                    <a:pt x="14457" y="0"/>
                  </a:lnTo>
                  <a:close/>
                </a:path>
              </a:pathLst>
            </a:custGeom>
            <a:gradFill>
              <a:gsLst>
                <a:gs pos="0">
                  <a:srgbClr val="00FFFF">
                    <a:alpha val="14901"/>
                    <a:alpha val="7870"/>
                  </a:srgbClr>
                </a:gs>
                <a:gs pos="100000">
                  <a:srgbClr val="FFFFFF">
                    <a:alpha val="0"/>
                    <a:alpha val="7870"/>
                  </a:srgbClr>
                </a:gs>
              </a:gsLst>
              <a:lin ang="1619866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4"/>
            <p:cNvSpPr/>
            <p:nvPr/>
          </p:nvSpPr>
          <p:spPr>
            <a:xfrm>
              <a:off x="3217222" y="1271159"/>
              <a:ext cx="1179857" cy="1493948"/>
            </a:xfrm>
            <a:custGeom>
              <a:rect b="b" l="l" r="r" t="t"/>
              <a:pathLst>
                <a:path extrusionOk="0" h="17199" w="24015">
                  <a:moveTo>
                    <a:pt x="13893" y="0"/>
                  </a:moveTo>
                  <a:lnTo>
                    <a:pt x="1" y="17199"/>
                  </a:lnTo>
                  <a:lnTo>
                    <a:pt x="23974" y="17199"/>
                  </a:lnTo>
                  <a:lnTo>
                    <a:pt x="24014" y="0"/>
                  </a:lnTo>
                  <a:close/>
                </a:path>
              </a:pathLst>
            </a:custGeom>
            <a:gradFill>
              <a:gsLst>
                <a:gs pos="0">
                  <a:srgbClr val="00FFFF">
                    <a:alpha val="14901"/>
                    <a:alpha val="7870"/>
                  </a:srgbClr>
                </a:gs>
                <a:gs pos="100000">
                  <a:srgbClr val="FFFFFF">
                    <a:alpha val="0"/>
                    <a:alpha val="7870"/>
                  </a:srgbClr>
                </a:gs>
              </a:gsLst>
              <a:lin ang="1619866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" name="Google Shape;31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2" name="Google Shape;32;p4"/>
          <p:cNvSpPr txBox="1"/>
          <p:nvPr>
            <p:ph idx="1" type="body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250"/>
            </a:lvl1pPr>
            <a:lvl2pPr indent="-3048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2pPr>
            <a:lvl3pPr indent="-3048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3pPr>
            <a:lvl4pPr indent="-3048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4pPr>
            <a:lvl5pPr indent="-3048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5pPr>
            <a:lvl6pPr indent="-3048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6pPr>
            <a:lvl7pPr indent="-3048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7pPr>
            <a:lvl8pPr indent="-3048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8pPr>
            <a:lvl9pPr indent="-3048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BLANK_1_1_1_1_1_1_3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1"/>
          <p:cNvSpPr txBox="1"/>
          <p:nvPr>
            <p:ph hasCustomPrompt="1" type="title"/>
          </p:nvPr>
        </p:nvSpPr>
        <p:spPr>
          <a:xfrm>
            <a:off x="949525" y="2777825"/>
            <a:ext cx="1715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04" name="Google Shape;204;p31"/>
          <p:cNvSpPr txBox="1"/>
          <p:nvPr>
            <p:ph idx="1" type="subTitle"/>
          </p:nvPr>
        </p:nvSpPr>
        <p:spPr>
          <a:xfrm>
            <a:off x="878675" y="3818625"/>
            <a:ext cx="1856700" cy="65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5" name="Google Shape;205;p31"/>
          <p:cNvSpPr txBox="1"/>
          <p:nvPr>
            <p:ph hasCustomPrompt="1" idx="2" type="title"/>
          </p:nvPr>
        </p:nvSpPr>
        <p:spPr>
          <a:xfrm>
            <a:off x="3714455" y="2777825"/>
            <a:ext cx="1715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06" name="Google Shape;206;p31"/>
          <p:cNvSpPr txBox="1"/>
          <p:nvPr>
            <p:ph idx="3" type="subTitle"/>
          </p:nvPr>
        </p:nvSpPr>
        <p:spPr>
          <a:xfrm>
            <a:off x="3643647" y="3818625"/>
            <a:ext cx="1856700" cy="65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7" name="Google Shape;207;p31"/>
          <p:cNvSpPr txBox="1"/>
          <p:nvPr>
            <p:ph hasCustomPrompt="1" idx="4" type="title"/>
          </p:nvPr>
        </p:nvSpPr>
        <p:spPr>
          <a:xfrm>
            <a:off x="6483224" y="2777825"/>
            <a:ext cx="17112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08" name="Google Shape;208;p31"/>
          <p:cNvSpPr txBox="1"/>
          <p:nvPr>
            <p:ph idx="5" type="subTitle"/>
          </p:nvPr>
        </p:nvSpPr>
        <p:spPr>
          <a:xfrm>
            <a:off x="6412702" y="3818625"/>
            <a:ext cx="1852500" cy="65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9" name="Google Shape;209;p31"/>
          <p:cNvSpPr txBox="1"/>
          <p:nvPr>
            <p:ph idx="6" type="title"/>
          </p:nvPr>
        </p:nvSpPr>
        <p:spPr>
          <a:xfrm>
            <a:off x="878675" y="3367125"/>
            <a:ext cx="18567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10" name="Google Shape;210;p31"/>
          <p:cNvSpPr txBox="1"/>
          <p:nvPr>
            <p:ph idx="7" type="title"/>
          </p:nvPr>
        </p:nvSpPr>
        <p:spPr>
          <a:xfrm>
            <a:off x="3643650" y="3367125"/>
            <a:ext cx="18567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11" name="Google Shape;211;p31"/>
          <p:cNvSpPr txBox="1"/>
          <p:nvPr>
            <p:ph idx="8" type="title"/>
          </p:nvPr>
        </p:nvSpPr>
        <p:spPr>
          <a:xfrm>
            <a:off x="6408550" y="3367125"/>
            <a:ext cx="18525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12" name="Google Shape;212;p31"/>
          <p:cNvSpPr txBox="1"/>
          <p:nvPr>
            <p:ph idx="9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BLANK_1_1_1_1_1_1_2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2"/>
          <p:cNvSpPr txBox="1"/>
          <p:nvPr>
            <p:ph type="ctrTitle"/>
          </p:nvPr>
        </p:nvSpPr>
        <p:spPr>
          <a:xfrm>
            <a:off x="2429950" y="630563"/>
            <a:ext cx="4284000" cy="99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15" name="Google Shape;215;p32"/>
          <p:cNvSpPr txBox="1"/>
          <p:nvPr>
            <p:ph idx="1" type="subTitle"/>
          </p:nvPr>
        </p:nvSpPr>
        <p:spPr>
          <a:xfrm>
            <a:off x="2425075" y="1544663"/>
            <a:ext cx="4293900" cy="119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16" name="Google Shape;216;p32"/>
          <p:cNvSpPr txBox="1"/>
          <p:nvPr/>
        </p:nvSpPr>
        <p:spPr>
          <a:xfrm>
            <a:off x="2202700" y="3992275"/>
            <a:ext cx="4738500" cy="41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CREDITS: This presentation template was created by </a:t>
            </a:r>
            <a:r>
              <a:rPr b="1" lang="en" sz="1200">
                <a:solidFill>
                  <a:schemeClr val="lt1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, including icons by </a:t>
            </a:r>
            <a:r>
              <a:rPr b="1" lang="en" sz="1200">
                <a:solidFill>
                  <a:schemeClr val="lt1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1" lang="en" sz="12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 </a:t>
            </a:r>
            <a:r>
              <a:rPr lang="en" sz="12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and infographics &amp; images by </a:t>
            </a:r>
            <a:r>
              <a:rPr b="1" lang="en" sz="1200">
                <a:solidFill>
                  <a:schemeClr val="lt1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20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_1_1_1_1_1_1"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LANK_1_1_1_1_1_1_1_1"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4"/>
          <p:cNvSpPr/>
          <p:nvPr/>
        </p:nvSpPr>
        <p:spPr>
          <a:xfrm>
            <a:off x="525300" y="4138150"/>
            <a:ext cx="8093400" cy="199500"/>
          </a:xfrm>
          <a:prstGeom prst="ellipse">
            <a:avLst/>
          </a:prstGeom>
          <a:gradFill>
            <a:gsLst>
              <a:gs pos="0">
                <a:srgbClr val="FFFFFF">
                  <a:alpha val="0"/>
                </a:srgbClr>
              </a:gs>
              <a:gs pos="50000">
                <a:srgbClr val="010101">
                  <a:alpha val="55686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  <a:effectLst>
            <a:outerShdw blurRad="114300" rotWithShape="0" algn="bl" dir="6900000" dist="561975">
              <a:srgbClr val="000000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0" name="Google Shape;220;p34"/>
          <p:cNvGrpSpPr/>
          <p:nvPr/>
        </p:nvGrpSpPr>
        <p:grpSpPr>
          <a:xfrm>
            <a:off x="481277" y="373397"/>
            <a:ext cx="8181460" cy="4030074"/>
            <a:chOff x="733913" y="1271159"/>
            <a:chExt cx="3663231" cy="1493948"/>
          </a:xfrm>
        </p:grpSpPr>
        <p:sp>
          <p:nvSpPr>
            <p:cNvPr id="221" name="Google Shape;221;p34"/>
            <p:cNvSpPr/>
            <p:nvPr/>
          </p:nvSpPr>
          <p:spPr>
            <a:xfrm>
              <a:off x="733913" y="1271159"/>
              <a:ext cx="3663231" cy="1486999"/>
            </a:xfrm>
            <a:custGeom>
              <a:rect b="b" l="l" r="r" t="t"/>
              <a:pathLst>
                <a:path extrusionOk="0" h="17119" w="74562">
                  <a:moveTo>
                    <a:pt x="0" y="0"/>
                  </a:moveTo>
                  <a:lnTo>
                    <a:pt x="74561" y="0"/>
                  </a:lnTo>
                  <a:lnTo>
                    <a:pt x="74561" y="17118"/>
                  </a:lnTo>
                  <a:lnTo>
                    <a:pt x="0" y="17118"/>
                  </a:lnTo>
                  <a:close/>
                </a:path>
              </a:pathLst>
            </a:custGeom>
            <a:gradFill>
              <a:gsLst>
                <a:gs pos="0">
                  <a:srgbClr val="0A3250">
                    <a:alpha val="7870"/>
                  </a:srgbClr>
                </a:gs>
                <a:gs pos="100000">
                  <a:srgbClr val="010101">
                    <a:alpha val="7870"/>
                  </a:srgbClr>
                </a:gs>
              </a:gsLst>
              <a:lin ang="5400700" scaled="0"/>
            </a:gradFill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14300" rotWithShape="0" algn="bl" dist="19050">
                <a:schemeClr val="lt2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34"/>
            <p:cNvSpPr/>
            <p:nvPr/>
          </p:nvSpPr>
          <p:spPr>
            <a:xfrm>
              <a:off x="733913" y="1271159"/>
              <a:ext cx="710272" cy="1476489"/>
            </a:xfrm>
            <a:custGeom>
              <a:rect b="b" l="l" r="r" t="t"/>
              <a:pathLst>
                <a:path extrusionOk="0" h="16998" w="14457">
                  <a:moveTo>
                    <a:pt x="0" y="0"/>
                  </a:moveTo>
                  <a:lnTo>
                    <a:pt x="0" y="16997"/>
                  </a:lnTo>
                  <a:lnTo>
                    <a:pt x="14457" y="0"/>
                  </a:lnTo>
                  <a:close/>
                </a:path>
              </a:pathLst>
            </a:custGeom>
            <a:gradFill>
              <a:gsLst>
                <a:gs pos="0">
                  <a:srgbClr val="00FFFF">
                    <a:alpha val="14901"/>
                    <a:alpha val="7870"/>
                  </a:srgbClr>
                </a:gs>
                <a:gs pos="100000">
                  <a:srgbClr val="FFFFFF">
                    <a:alpha val="0"/>
                    <a:alpha val="7870"/>
                  </a:srgbClr>
                </a:gs>
              </a:gsLst>
              <a:lin ang="1619866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34"/>
            <p:cNvSpPr/>
            <p:nvPr/>
          </p:nvSpPr>
          <p:spPr>
            <a:xfrm>
              <a:off x="3217222" y="1271159"/>
              <a:ext cx="1179857" cy="1493948"/>
            </a:xfrm>
            <a:custGeom>
              <a:rect b="b" l="l" r="r" t="t"/>
              <a:pathLst>
                <a:path extrusionOk="0" h="17199" w="24015">
                  <a:moveTo>
                    <a:pt x="13893" y="0"/>
                  </a:moveTo>
                  <a:lnTo>
                    <a:pt x="1" y="17199"/>
                  </a:lnTo>
                  <a:lnTo>
                    <a:pt x="23974" y="17199"/>
                  </a:lnTo>
                  <a:lnTo>
                    <a:pt x="24014" y="0"/>
                  </a:lnTo>
                  <a:close/>
                </a:path>
              </a:pathLst>
            </a:custGeom>
            <a:gradFill>
              <a:gsLst>
                <a:gs pos="0">
                  <a:srgbClr val="00FFFF">
                    <a:alpha val="14901"/>
                    <a:alpha val="7870"/>
                  </a:srgbClr>
                </a:gs>
                <a:gs pos="100000">
                  <a:srgbClr val="FFFFFF">
                    <a:alpha val="0"/>
                    <a:alpha val="7870"/>
                  </a:srgbClr>
                </a:gs>
              </a:gsLst>
              <a:lin ang="1619866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BLANK_1_1_1_1_1_1_1_1_1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5"/>
          <p:cNvSpPr/>
          <p:nvPr/>
        </p:nvSpPr>
        <p:spPr>
          <a:xfrm>
            <a:off x="1166675" y="4138150"/>
            <a:ext cx="6888000" cy="199500"/>
          </a:xfrm>
          <a:prstGeom prst="ellipse">
            <a:avLst/>
          </a:prstGeom>
          <a:gradFill>
            <a:gsLst>
              <a:gs pos="0">
                <a:srgbClr val="FFFFFF">
                  <a:alpha val="0"/>
                </a:srgbClr>
              </a:gs>
              <a:gs pos="50000">
                <a:srgbClr val="010101">
                  <a:alpha val="55686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  <a:effectLst>
            <a:outerShdw blurRad="114300" rotWithShape="0" algn="bl" dir="6900000" dist="561975">
              <a:srgbClr val="000000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6" name="Google Shape;226;p35"/>
          <p:cNvGrpSpPr/>
          <p:nvPr/>
        </p:nvGrpSpPr>
        <p:grpSpPr>
          <a:xfrm>
            <a:off x="832911" y="751027"/>
            <a:ext cx="7478177" cy="3641447"/>
            <a:chOff x="832911" y="751027"/>
            <a:chExt cx="7478177" cy="3641447"/>
          </a:xfrm>
        </p:grpSpPr>
        <p:sp>
          <p:nvSpPr>
            <p:cNvPr id="227" name="Google Shape;227;p35"/>
            <p:cNvSpPr/>
            <p:nvPr/>
          </p:nvSpPr>
          <p:spPr>
            <a:xfrm>
              <a:off x="832911" y="751027"/>
              <a:ext cx="7478177" cy="3641447"/>
            </a:xfrm>
            <a:custGeom>
              <a:rect b="b" l="l" r="r" t="t"/>
              <a:pathLst>
                <a:path extrusionOk="0" h="29862" w="52666">
                  <a:moveTo>
                    <a:pt x="50286" y="29116"/>
                  </a:moveTo>
                  <a:cubicBezTo>
                    <a:pt x="50145" y="29539"/>
                    <a:pt x="49741" y="29842"/>
                    <a:pt x="49298" y="29862"/>
                  </a:cubicBezTo>
                  <a:lnTo>
                    <a:pt x="3368" y="29862"/>
                  </a:lnTo>
                  <a:cubicBezTo>
                    <a:pt x="2904" y="29842"/>
                    <a:pt x="2521" y="29539"/>
                    <a:pt x="2380" y="29116"/>
                  </a:cubicBezTo>
                  <a:cubicBezTo>
                    <a:pt x="2380" y="29116"/>
                    <a:pt x="0" y="21071"/>
                    <a:pt x="0" y="14820"/>
                  </a:cubicBezTo>
                  <a:cubicBezTo>
                    <a:pt x="0" y="8590"/>
                    <a:pt x="2380" y="747"/>
                    <a:pt x="2380" y="747"/>
                  </a:cubicBezTo>
                  <a:cubicBezTo>
                    <a:pt x="2521" y="303"/>
                    <a:pt x="2904" y="1"/>
                    <a:pt x="3368" y="1"/>
                  </a:cubicBezTo>
                  <a:lnTo>
                    <a:pt x="49298" y="1"/>
                  </a:lnTo>
                  <a:cubicBezTo>
                    <a:pt x="49741" y="1"/>
                    <a:pt x="50145" y="303"/>
                    <a:pt x="50286" y="747"/>
                  </a:cubicBezTo>
                  <a:cubicBezTo>
                    <a:pt x="50286" y="747"/>
                    <a:pt x="52665" y="8590"/>
                    <a:pt x="52665" y="14820"/>
                  </a:cubicBezTo>
                  <a:cubicBezTo>
                    <a:pt x="52665" y="21071"/>
                    <a:pt x="50286" y="29116"/>
                    <a:pt x="50286" y="29116"/>
                  </a:cubicBezTo>
                  <a:close/>
                </a:path>
              </a:pathLst>
            </a:custGeom>
            <a:gradFill>
              <a:gsLst>
                <a:gs pos="0">
                  <a:srgbClr val="0A3250"/>
                </a:gs>
                <a:gs pos="100000">
                  <a:srgbClr val="010101"/>
                </a:gs>
              </a:gsLst>
              <a:lin ang="5400012" scaled="0"/>
            </a:gradFill>
            <a:ln cap="flat" cmpd="sng" w="285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57163" rotWithShape="0" algn="bl" dist="9525">
                <a:srgbClr val="7EFFFF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28" name="Google Shape;228;p35"/>
            <p:cNvGrpSpPr/>
            <p:nvPr/>
          </p:nvGrpSpPr>
          <p:grpSpPr>
            <a:xfrm>
              <a:off x="852526" y="765015"/>
              <a:ext cx="7438956" cy="3621100"/>
              <a:chOff x="852526" y="765015"/>
              <a:chExt cx="7438956" cy="3621100"/>
            </a:xfrm>
          </p:grpSpPr>
          <p:sp>
            <p:nvSpPr>
              <p:cNvPr id="229" name="Google Shape;229;p35"/>
              <p:cNvSpPr/>
              <p:nvPr/>
            </p:nvSpPr>
            <p:spPr>
              <a:xfrm>
                <a:off x="852541" y="765015"/>
                <a:ext cx="7438941" cy="3613451"/>
              </a:xfrm>
              <a:custGeom>
                <a:rect b="b" l="l" r="r" t="t"/>
                <a:pathLst>
                  <a:path extrusionOk="0" h="29862" w="52666">
                    <a:moveTo>
                      <a:pt x="50286" y="29116"/>
                    </a:moveTo>
                    <a:cubicBezTo>
                      <a:pt x="50145" y="29539"/>
                      <a:pt x="49741" y="29842"/>
                      <a:pt x="49298" y="29862"/>
                    </a:cubicBezTo>
                    <a:lnTo>
                      <a:pt x="3368" y="29862"/>
                    </a:lnTo>
                    <a:cubicBezTo>
                      <a:pt x="2904" y="29842"/>
                      <a:pt x="2521" y="29539"/>
                      <a:pt x="2380" y="29116"/>
                    </a:cubicBezTo>
                    <a:cubicBezTo>
                      <a:pt x="2380" y="29116"/>
                      <a:pt x="0" y="21071"/>
                      <a:pt x="0" y="14820"/>
                    </a:cubicBezTo>
                    <a:cubicBezTo>
                      <a:pt x="0" y="8590"/>
                      <a:pt x="2380" y="747"/>
                      <a:pt x="2380" y="747"/>
                    </a:cubicBezTo>
                    <a:cubicBezTo>
                      <a:pt x="2521" y="303"/>
                      <a:pt x="2904" y="1"/>
                      <a:pt x="3368" y="1"/>
                    </a:cubicBezTo>
                    <a:lnTo>
                      <a:pt x="49298" y="1"/>
                    </a:lnTo>
                    <a:cubicBezTo>
                      <a:pt x="49741" y="1"/>
                      <a:pt x="50145" y="303"/>
                      <a:pt x="50286" y="747"/>
                    </a:cubicBezTo>
                    <a:cubicBezTo>
                      <a:pt x="50286" y="747"/>
                      <a:pt x="52665" y="8590"/>
                      <a:pt x="52665" y="14820"/>
                    </a:cubicBezTo>
                    <a:cubicBezTo>
                      <a:pt x="52665" y="21071"/>
                      <a:pt x="50286" y="29116"/>
                      <a:pt x="50286" y="29116"/>
                    </a:cubicBezTo>
                    <a:close/>
                  </a:path>
                </a:pathLst>
              </a:custGeom>
              <a:gradFill>
                <a:gsLst>
                  <a:gs pos="0">
                    <a:srgbClr val="0A3250"/>
                  </a:gs>
                  <a:gs pos="100000">
                    <a:srgbClr val="010101"/>
                  </a:gs>
                </a:gsLst>
                <a:lin ang="5400012" scaled="0"/>
              </a:gradFill>
              <a:ln cap="flat" cmpd="sng" w="381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35"/>
              <p:cNvSpPr/>
              <p:nvPr/>
            </p:nvSpPr>
            <p:spPr>
              <a:xfrm>
                <a:off x="852526" y="765035"/>
                <a:ext cx="2773960" cy="2637546"/>
              </a:xfrm>
              <a:custGeom>
                <a:rect b="b" l="l" r="r" t="t"/>
                <a:pathLst>
                  <a:path extrusionOk="0" h="21797" w="19639">
                    <a:moveTo>
                      <a:pt x="3367" y="1"/>
                    </a:moveTo>
                    <a:cubicBezTo>
                      <a:pt x="2924" y="1"/>
                      <a:pt x="2520" y="303"/>
                      <a:pt x="2379" y="747"/>
                    </a:cubicBezTo>
                    <a:cubicBezTo>
                      <a:pt x="2379" y="747"/>
                      <a:pt x="0" y="8590"/>
                      <a:pt x="0" y="14840"/>
                    </a:cubicBezTo>
                    <a:cubicBezTo>
                      <a:pt x="40" y="17159"/>
                      <a:pt x="282" y="19498"/>
                      <a:pt x="706" y="21796"/>
                    </a:cubicBezTo>
                    <a:lnTo>
                      <a:pt x="19638" y="1"/>
                    </a:lnTo>
                    <a:close/>
                  </a:path>
                </a:pathLst>
              </a:custGeom>
              <a:gradFill>
                <a:gsLst>
                  <a:gs pos="0">
                    <a:srgbClr val="00FFFF">
                      <a:alpha val="14901"/>
                      <a:alpha val="7870"/>
                    </a:srgbClr>
                  </a:gs>
                  <a:gs pos="100000">
                    <a:srgbClr val="FFFFFF">
                      <a:alpha val="0"/>
                      <a:alpha val="7870"/>
                    </a:srgbClr>
                  </a:gs>
                </a:gsLst>
                <a:lin ang="1619866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35"/>
              <p:cNvSpPr/>
              <p:nvPr/>
            </p:nvSpPr>
            <p:spPr>
              <a:xfrm>
                <a:off x="4156925" y="770243"/>
                <a:ext cx="4112562" cy="3615871"/>
              </a:xfrm>
              <a:custGeom>
                <a:rect b="b" l="l" r="r" t="t"/>
                <a:pathLst>
                  <a:path extrusionOk="0" h="29882" w="29116">
                    <a:moveTo>
                      <a:pt x="25768" y="29881"/>
                    </a:moveTo>
                    <a:cubicBezTo>
                      <a:pt x="26212" y="29861"/>
                      <a:pt x="26615" y="29559"/>
                      <a:pt x="26736" y="29115"/>
                    </a:cubicBezTo>
                    <a:cubicBezTo>
                      <a:pt x="26736" y="29115"/>
                      <a:pt x="29115" y="21070"/>
                      <a:pt x="29115" y="14840"/>
                    </a:cubicBezTo>
                    <a:cubicBezTo>
                      <a:pt x="29115" y="8590"/>
                      <a:pt x="26756" y="746"/>
                      <a:pt x="26756" y="746"/>
                    </a:cubicBezTo>
                    <a:cubicBezTo>
                      <a:pt x="26615" y="323"/>
                      <a:pt x="26212" y="21"/>
                      <a:pt x="25768" y="0"/>
                    </a:cubicBezTo>
                    <a:lnTo>
                      <a:pt x="24619" y="0"/>
                    </a:lnTo>
                    <a:lnTo>
                      <a:pt x="1" y="29881"/>
                    </a:lnTo>
                    <a:close/>
                  </a:path>
                </a:pathLst>
              </a:custGeom>
              <a:gradFill>
                <a:gsLst>
                  <a:gs pos="0">
                    <a:srgbClr val="00FFFF">
                      <a:alpha val="14901"/>
                      <a:alpha val="7870"/>
                    </a:srgbClr>
                  </a:gs>
                  <a:gs pos="100000">
                    <a:srgbClr val="FFFFFF">
                      <a:alpha val="0"/>
                      <a:alpha val="7870"/>
                    </a:srgbClr>
                  </a:gs>
                </a:gsLst>
                <a:lin ang="1619866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/>
          <p:nvPr>
            <p:ph idx="1" type="subTitle"/>
          </p:nvPr>
        </p:nvSpPr>
        <p:spPr>
          <a:xfrm>
            <a:off x="3443788" y="1328400"/>
            <a:ext cx="38211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b="1" sz="2200">
                <a:latin typeface="Kodchasan"/>
                <a:ea typeface="Kodchasan"/>
                <a:cs typeface="Kodchasan"/>
                <a:sym typeface="Kodchas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5" name="Google Shape;35;p5"/>
          <p:cNvSpPr txBox="1"/>
          <p:nvPr>
            <p:ph idx="2" type="subTitle"/>
          </p:nvPr>
        </p:nvSpPr>
        <p:spPr>
          <a:xfrm>
            <a:off x="3443788" y="3042043"/>
            <a:ext cx="38211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b="1" sz="2200">
                <a:latin typeface="Kodchasan"/>
                <a:ea typeface="Kodchasan"/>
                <a:cs typeface="Kodchasan"/>
                <a:sym typeface="Kodchasa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6" name="Google Shape;36;p5"/>
          <p:cNvSpPr txBox="1"/>
          <p:nvPr>
            <p:ph idx="3" type="subTitle"/>
          </p:nvPr>
        </p:nvSpPr>
        <p:spPr>
          <a:xfrm>
            <a:off x="3443788" y="1901103"/>
            <a:ext cx="3821100" cy="91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5"/>
          <p:cNvSpPr txBox="1"/>
          <p:nvPr>
            <p:ph idx="4" type="subTitle"/>
          </p:nvPr>
        </p:nvSpPr>
        <p:spPr>
          <a:xfrm>
            <a:off x="3443788" y="3614746"/>
            <a:ext cx="3821100" cy="91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3" name="Google Shape;43;p7"/>
          <p:cNvSpPr txBox="1"/>
          <p:nvPr>
            <p:ph idx="1" type="body"/>
          </p:nvPr>
        </p:nvSpPr>
        <p:spPr>
          <a:xfrm>
            <a:off x="916963" y="1594325"/>
            <a:ext cx="3715200" cy="250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400"/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○"/>
              <a:defRPr/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■"/>
              <a:defRPr/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●"/>
              <a:defRPr/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○"/>
              <a:defRPr/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■"/>
              <a:defRPr/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●"/>
              <a:defRPr/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○"/>
              <a:defRPr/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"/>
          <p:cNvSpPr txBox="1"/>
          <p:nvPr>
            <p:ph type="title"/>
          </p:nvPr>
        </p:nvSpPr>
        <p:spPr>
          <a:xfrm>
            <a:off x="1388100" y="1497775"/>
            <a:ext cx="6367800" cy="214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9"/>
          <p:cNvSpPr/>
          <p:nvPr/>
        </p:nvSpPr>
        <p:spPr>
          <a:xfrm>
            <a:off x="2134175" y="3809825"/>
            <a:ext cx="4953000" cy="199500"/>
          </a:xfrm>
          <a:prstGeom prst="ellipse">
            <a:avLst/>
          </a:prstGeom>
          <a:gradFill>
            <a:gsLst>
              <a:gs pos="0">
                <a:srgbClr val="FFFFFF">
                  <a:alpha val="0"/>
                </a:srgbClr>
              </a:gs>
              <a:gs pos="50000">
                <a:srgbClr val="010101">
                  <a:alpha val="55686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  <a:effectLst>
            <a:outerShdw blurRad="114300" rotWithShape="0" algn="bl" dir="6900000" dist="952500">
              <a:srgbClr val="000000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8" name="Google Shape;48;p9"/>
          <p:cNvGrpSpPr/>
          <p:nvPr/>
        </p:nvGrpSpPr>
        <p:grpSpPr>
          <a:xfrm>
            <a:off x="895320" y="709197"/>
            <a:ext cx="7299789" cy="3641931"/>
            <a:chOff x="895320" y="709197"/>
            <a:chExt cx="7299789" cy="3641931"/>
          </a:xfrm>
        </p:grpSpPr>
        <p:sp>
          <p:nvSpPr>
            <p:cNvPr id="49" name="Google Shape;49;p9"/>
            <p:cNvSpPr/>
            <p:nvPr/>
          </p:nvSpPr>
          <p:spPr>
            <a:xfrm>
              <a:off x="897979" y="709197"/>
              <a:ext cx="7294495" cy="3641931"/>
            </a:xfrm>
            <a:custGeom>
              <a:rect b="b" l="l" r="r" t="t"/>
              <a:pathLst>
                <a:path extrusionOk="0" h="27402" w="54884">
                  <a:moveTo>
                    <a:pt x="53573" y="23269"/>
                  </a:moveTo>
                  <a:cubicBezTo>
                    <a:pt x="54319" y="23047"/>
                    <a:pt x="54843" y="22361"/>
                    <a:pt x="54884" y="21555"/>
                  </a:cubicBezTo>
                  <a:lnTo>
                    <a:pt x="54884" y="5848"/>
                  </a:lnTo>
                  <a:cubicBezTo>
                    <a:pt x="54843" y="5062"/>
                    <a:pt x="54319" y="4376"/>
                    <a:pt x="53573" y="4134"/>
                  </a:cubicBezTo>
                  <a:cubicBezTo>
                    <a:pt x="53573" y="4134"/>
                    <a:pt x="38149" y="1"/>
                    <a:pt x="27261" y="1"/>
                  </a:cubicBezTo>
                  <a:cubicBezTo>
                    <a:pt x="16373" y="1"/>
                    <a:pt x="1291" y="4134"/>
                    <a:pt x="1291" y="4134"/>
                  </a:cubicBezTo>
                  <a:cubicBezTo>
                    <a:pt x="545" y="4376"/>
                    <a:pt x="21" y="5062"/>
                    <a:pt x="1" y="5848"/>
                  </a:cubicBezTo>
                  <a:lnTo>
                    <a:pt x="1" y="21555"/>
                  </a:lnTo>
                  <a:cubicBezTo>
                    <a:pt x="21" y="22361"/>
                    <a:pt x="545" y="23047"/>
                    <a:pt x="1291" y="23289"/>
                  </a:cubicBezTo>
                  <a:cubicBezTo>
                    <a:pt x="1291" y="23289"/>
                    <a:pt x="16373" y="27402"/>
                    <a:pt x="27261" y="27402"/>
                  </a:cubicBezTo>
                  <a:cubicBezTo>
                    <a:pt x="38149" y="27402"/>
                    <a:pt x="53573" y="23269"/>
                    <a:pt x="53573" y="23269"/>
                  </a:cubicBezTo>
                  <a:close/>
                </a:path>
              </a:pathLst>
            </a:custGeom>
            <a:gradFill>
              <a:gsLst>
                <a:gs pos="0">
                  <a:srgbClr val="0A3250">
                    <a:alpha val="7870"/>
                  </a:srgbClr>
                </a:gs>
                <a:gs pos="100000">
                  <a:srgbClr val="010101">
                    <a:alpha val="7870"/>
                  </a:srgbClr>
                </a:gs>
              </a:gsLst>
              <a:lin ang="5400700" scaled="0"/>
            </a:gradFill>
            <a:ln cap="flat" cmpd="sng" w="285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 dist="19050">
                <a:schemeClr val="lt2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9"/>
            <p:cNvSpPr/>
            <p:nvPr/>
          </p:nvSpPr>
          <p:spPr>
            <a:xfrm>
              <a:off x="895320" y="792397"/>
              <a:ext cx="2663865" cy="2961179"/>
            </a:xfrm>
            <a:custGeom>
              <a:rect b="b" l="l" r="r" t="t"/>
              <a:pathLst>
                <a:path extrusionOk="0" h="22280" w="20043">
                  <a:moveTo>
                    <a:pt x="1291" y="3629"/>
                  </a:moveTo>
                  <a:cubicBezTo>
                    <a:pt x="545" y="3871"/>
                    <a:pt x="41" y="4557"/>
                    <a:pt x="1" y="5323"/>
                  </a:cubicBezTo>
                  <a:lnTo>
                    <a:pt x="1" y="20788"/>
                  </a:lnTo>
                  <a:cubicBezTo>
                    <a:pt x="21" y="21393"/>
                    <a:pt x="344" y="21957"/>
                    <a:pt x="868" y="22280"/>
                  </a:cubicBezTo>
                  <a:lnTo>
                    <a:pt x="20042" y="0"/>
                  </a:lnTo>
                  <a:cubicBezTo>
                    <a:pt x="10768" y="1048"/>
                    <a:pt x="1291" y="3629"/>
                    <a:pt x="1291" y="3629"/>
                  </a:cubicBezTo>
                  <a:close/>
                </a:path>
              </a:pathLst>
            </a:custGeom>
            <a:gradFill>
              <a:gsLst>
                <a:gs pos="0">
                  <a:srgbClr val="00FFFF">
                    <a:alpha val="14901"/>
                    <a:alpha val="7870"/>
                  </a:srgbClr>
                </a:gs>
                <a:gs pos="100000">
                  <a:srgbClr val="FFFFFF">
                    <a:alpha val="0"/>
                    <a:alpha val="7870"/>
                  </a:srgbClr>
                </a:gs>
              </a:gsLst>
              <a:lin ang="1619866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9"/>
            <p:cNvSpPr/>
            <p:nvPr/>
          </p:nvSpPr>
          <p:spPr>
            <a:xfrm>
              <a:off x="4810487" y="1132638"/>
              <a:ext cx="3384622" cy="3210514"/>
            </a:xfrm>
            <a:custGeom>
              <a:rect b="b" l="l" r="r" t="t"/>
              <a:pathLst>
                <a:path extrusionOk="0" h="24156" w="25466">
                  <a:moveTo>
                    <a:pt x="24175" y="19921"/>
                  </a:moveTo>
                  <a:cubicBezTo>
                    <a:pt x="24921" y="19679"/>
                    <a:pt x="25425" y="18994"/>
                    <a:pt x="25466" y="18228"/>
                  </a:cubicBezTo>
                  <a:lnTo>
                    <a:pt x="25466" y="2763"/>
                  </a:lnTo>
                  <a:cubicBezTo>
                    <a:pt x="25425" y="1997"/>
                    <a:pt x="24901" y="1311"/>
                    <a:pt x="24175" y="1089"/>
                  </a:cubicBezTo>
                  <a:cubicBezTo>
                    <a:pt x="24175" y="1089"/>
                    <a:pt x="22441" y="626"/>
                    <a:pt x="19760" y="1"/>
                  </a:cubicBezTo>
                  <a:lnTo>
                    <a:pt x="0" y="24155"/>
                  </a:lnTo>
                  <a:cubicBezTo>
                    <a:pt x="10525" y="23732"/>
                    <a:pt x="24175" y="19921"/>
                    <a:pt x="24175" y="19921"/>
                  </a:cubicBezTo>
                  <a:close/>
                </a:path>
              </a:pathLst>
            </a:custGeom>
            <a:gradFill>
              <a:gsLst>
                <a:gs pos="0">
                  <a:srgbClr val="00FFFF">
                    <a:alpha val="14901"/>
                    <a:alpha val="7870"/>
                  </a:srgbClr>
                </a:gs>
                <a:gs pos="100000">
                  <a:srgbClr val="FFFFFF">
                    <a:alpha val="0"/>
                    <a:alpha val="7870"/>
                  </a:srgbClr>
                </a:gs>
              </a:gsLst>
              <a:lin ang="1619866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9"/>
          <p:cNvSpPr txBox="1"/>
          <p:nvPr>
            <p:ph type="title"/>
          </p:nvPr>
        </p:nvSpPr>
        <p:spPr>
          <a:xfrm>
            <a:off x="720000" y="1433536"/>
            <a:ext cx="77040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53" name="Google Shape;53;p9"/>
          <p:cNvSpPr txBox="1"/>
          <p:nvPr>
            <p:ph idx="1" type="subTitle"/>
          </p:nvPr>
        </p:nvSpPr>
        <p:spPr>
          <a:xfrm>
            <a:off x="2241550" y="2414872"/>
            <a:ext cx="4661100" cy="129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noFill/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0"/>
          <p:cNvSpPr txBox="1"/>
          <p:nvPr>
            <p:ph type="title"/>
          </p:nvPr>
        </p:nvSpPr>
        <p:spPr>
          <a:xfrm>
            <a:off x="1747825" y="3634109"/>
            <a:ext cx="56484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Kodchasan"/>
              <a:buNone/>
              <a:defRPr b="1" sz="3000">
                <a:solidFill>
                  <a:schemeClr val="lt1"/>
                </a:solidFill>
                <a:latin typeface="Kodchasan"/>
                <a:ea typeface="Kodchasan"/>
                <a:cs typeface="Kodchasan"/>
                <a:sym typeface="Kodchasa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ira Sans"/>
              <a:buNone/>
              <a:defRPr sz="30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ira Sans"/>
              <a:buNone/>
              <a:defRPr sz="30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ira Sans"/>
              <a:buNone/>
              <a:defRPr sz="30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ira Sans"/>
              <a:buNone/>
              <a:defRPr sz="30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ira Sans"/>
              <a:buNone/>
              <a:defRPr sz="30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ira Sans"/>
              <a:buNone/>
              <a:defRPr sz="30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ira Sans"/>
              <a:buNone/>
              <a:defRPr sz="30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ira Sans"/>
              <a:buNone/>
              <a:defRPr sz="30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■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■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Anaheim"/>
              <a:buChar char="■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png"/><Relationship Id="rId4" Type="http://schemas.openxmlformats.org/officeDocument/2006/relationships/image" Target="../media/image6.png"/><Relationship Id="rId5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Relationship Id="rId4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4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Relationship Id="rId4" Type="http://schemas.openxmlformats.org/officeDocument/2006/relationships/image" Target="../media/image2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2.png"/><Relationship Id="rId4" Type="http://schemas.openxmlformats.org/officeDocument/2006/relationships/image" Target="../media/image2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7.png"/><Relationship Id="rId4" Type="http://schemas.openxmlformats.org/officeDocument/2006/relationships/image" Target="../media/image1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1.png"/><Relationship Id="rId4" Type="http://schemas.openxmlformats.org/officeDocument/2006/relationships/image" Target="../media/image3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8.png"/><Relationship Id="rId4" Type="http://schemas.openxmlformats.org/officeDocument/2006/relationships/image" Target="../media/image2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1.jpg"/><Relationship Id="rId4" Type="http://schemas.openxmlformats.org/officeDocument/2006/relationships/image" Target="../media/image35.png"/><Relationship Id="rId5" Type="http://schemas.openxmlformats.org/officeDocument/2006/relationships/image" Target="../media/image30.png"/><Relationship Id="rId6" Type="http://schemas.openxmlformats.org/officeDocument/2006/relationships/image" Target="../media/image25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9.png"/><Relationship Id="rId4" Type="http://schemas.openxmlformats.org/officeDocument/2006/relationships/image" Target="../media/image39.png"/><Relationship Id="rId5" Type="http://schemas.openxmlformats.org/officeDocument/2006/relationships/image" Target="../media/image38.png"/><Relationship Id="rId6" Type="http://schemas.openxmlformats.org/officeDocument/2006/relationships/image" Target="../media/image3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0.png"/><Relationship Id="rId4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7.png"/><Relationship Id="rId5" Type="http://schemas.openxmlformats.org/officeDocument/2006/relationships/image" Target="../media/image2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Relationship Id="rId4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46B1FF"/>
            </a:gs>
            <a:gs pos="87000">
              <a:schemeClr val="dk1"/>
            </a:gs>
            <a:gs pos="100000">
              <a:srgbClr val="01010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6"/>
          <p:cNvSpPr txBox="1"/>
          <p:nvPr>
            <p:ph type="ctrTitle"/>
          </p:nvPr>
        </p:nvSpPr>
        <p:spPr>
          <a:xfrm>
            <a:off x="1590600" y="1670151"/>
            <a:ext cx="5962800" cy="198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/>
              <a:t>FINAL INTERNSHIP PRESENTATION</a:t>
            </a:r>
            <a:endParaRPr sz="4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37" name="Google Shape;237;p36"/>
          <p:cNvSpPr/>
          <p:nvPr/>
        </p:nvSpPr>
        <p:spPr>
          <a:xfrm>
            <a:off x="1352111" y="3382800"/>
            <a:ext cx="6439800" cy="198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1000">
                <a:srgbClr val="FFFFFF">
                  <a:alpha val="0"/>
                </a:srgbClr>
              </a:gs>
              <a:gs pos="48000">
                <a:srgbClr val="8CFFFF"/>
              </a:gs>
              <a:gs pos="92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]</a:t>
            </a:r>
            <a:endParaRPr/>
          </a:p>
        </p:txBody>
      </p:sp>
      <p:sp>
        <p:nvSpPr>
          <p:cNvPr id="238" name="Google Shape;238;p36"/>
          <p:cNvSpPr txBox="1"/>
          <p:nvPr/>
        </p:nvSpPr>
        <p:spPr>
          <a:xfrm>
            <a:off x="4732575" y="362027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Presented by Fariha Moazzema Raisa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5"/>
          <p:cNvSpPr/>
          <p:nvPr/>
        </p:nvSpPr>
        <p:spPr>
          <a:xfrm>
            <a:off x="943700" y="3552325"/>
            <a:ext cx="4119000" cy="199500"/>
          </a:xfrm>
          <a:prstGeom prst="ellipse">
            <a:avLst/>
          </a:prstGeom>
          <a:gradFill>
            <a:gsLst>
              <a:gs pos="0">
                <a:srgbClr val="FFFFFF">
                  <a:alpha val="0"/>
                </a:srgbClr>
              </a:gs>
              <a:gs pos="50000">
                <a:srgbClr val="010101">
                  <a:alpha val="55686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  <a:effectLst>
            <a:outerShdw blurRad="114300" rotWithShape="0" algn="bl" dir="5700000" dist="952500">
              <a:srgbClr val="000000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4" name="Google Shape;324;p45"/>
          <p:cNvGrpSpPr/>
          <p:nvPr/>
        </p:nvGrpSpPr>
        <p:grpSpPr>
          <a:xfrm>
            <a:off x="715110" y="1396510"/>
            <a:ext cx="4118937" cy="2881527"/>
            <a:chOff x="733913" y="1271159"/>
            <a:chExt cx="3663231" cy="1493948"/>
          </a:xfrm>
        </p:grpSpPr>
        <p:sp>
          <p:nvSpPr>
            <p:cNvPr id="325" name="Google Shape;325;p45"/>
            <p:cNvSpPr/>
            <p:nvPr/>
          </p:nvSpPr>
          <p:spPr>
            <a:xfrm>
              <a:off x="733913" y="1271159"/>
              <a:ext cx="3663231" cy="1486999"/>
            </a:xfrm>
            <a:custGeom>
              <a:rect b="b" l="l" r="r" t="t"/>
              <a:pathLst>
                <a:path extrusionOk="0" h="17119" w="74562">
                  <a:moveTo>
                    <a:pt x="0" y="0"/>
                  </a:moveTo>
                  <a:lnTo>
                    <a:pt x="74561" y="0"/>
                  </a:lnTo>
                  <a:lnTo>
                    <a:pt x="74561" y="17118"/>
                  </a:lnTo>
                  <a:lnTo>
                    <a:pt x="0" y="17118"/>
                  </a:lnTo>
                  <a:close/>
                </a:path>
              </a:pathLst>
            </a:custGeom>
            <a:gradFill>
              <a:gsLst>
                <a:gs pos="0">
                  <a:srgbClr val="0A3250">
                    <a:alpha val="7870"/>
                  </a:srgbClr>
                </a:gs>
                <a:gs pos="100000">
                  <a:srgbClr val="010101">
                    <a:alpha val="7870"/>
                  </a:srgbClr>
                </a:gs>
              </a:gsLst>
              <a:lin ang="5400700" scaled="0"/>
            </a:gradFill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14300" rotWithShape="0" algn="bl" dist="19050">
                <a:schemeClr val="lt2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45"/>
            <p:cNvSpPr/>
            <p:nvPr/>
          </p:nvSpPr>
          <p:spPr>
            <a:xfrm>
              <a:off x="733913" y="1271159"/>
              <a:ext cx="710272" cy="1476489"/>
            </a:xfrm>
            <a:custGeom>
              <a:rect b="b" l="l" r="r" t="t"/>
              <a:pathLst>
                <a:path extrusionOk="0" h="16998" w="14457">
                  <a:moveTo>
                    <a:pt x="0" y="0"/>
                  </a:moveTo>
                  <a:lnTo>
                    <a:pt x="0" y="16997"/>
                  </a:lnTo>
                  <a:lnTo>
                    <a:pt x="14457" y="0"/>
                  </a:lnTo>
                  <a:close/>
                </a:path>
              </a:pathLst>
            </a:custGeom>
            <a:gradFill>
              <a:gsLst>
                <a:gs pos="0">
                  <a:srgbClr val="00FFFF">
                    <a:alpha val="14901"/>
                    <a:alpha val="7870"/>
                  </a:srgbClr>
                </a:gs>
                <a:gs pos="100000">
                  <a:srgbClr val="FFFFFF">
                    <a:alpha val="0"/>
                    <a:alpha val="7870"/>
                  </a:srgbClr>
                </a:gs>
              </a:gsLst>
              <a:lin ang="16198662" scaled="0"/>
            </a:gra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45"/>
            <p:cNvSpPr/>
            <p:nvPr/>
          </p:nvSpPr>
          <p:spPr>
            <a:xfrm>
              <a:off x="3217222" y="1271159"/>
              <a:ext cx="1179857" cy="1493948"/>
            </a:xfrm>
            <a:custGeom>
              <a:rect b="b" l="l" r="r" t="t"/>
              <a:pathLst>
                <a:path extrusionOk="0" h="17199" w="24015">
                  <a:moveTo>
                    <a:pt x="13893" y="0"/>
                  </a:moveTo>
                  <a:lnTo>
                    <a:pt x="1" y="17199"/>
                  </a:lnTo>
                  <a:lnTo>
                    <a:pt x="23974" y="17199"/>
                  </a:lnTo>
                  <a:lnTo>
                    <a:pt x="24014" y="0"/>
                  </a:lnTo>
                  <a:close/>
                </a:path>
              </a:pathLst>
            </a:custGeom>
            <a:gradFill>
              <a:gsLst>
                <a:gs pos="0">
                  <a:srgbClr val="00FFFF">
                    <a:alpha val="14901"/>
                    <a:alpha val="7870"/>
                  </a:srgbClr>
                </a:gs>
                <a:gs pos="100000">
                  <a:srgbClr val="FFFFFF">
                    <a:alpha val="0"/>
                    <a:alpha val="7870"/>
                  </a:srgbClr>
                </a:gs>
              </a:gsLst>
              <a:lin ang="16198662" scaled="0"/>
            </a:gra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8" name="Google Shape;328;p45"/>
          <p:cNvSpPr txBox="1"/>
          <p:nvPr>
            <p:ph idx="1" type="body"/>
          </p:nvPr>
        </p:nvSpPr>
        <p:spPr>
          <a:xfrm>
            <a:off x="916963" y="1594325"/>
            <a:ext cx="3715200" cy="250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Kodchasan"/>
                <a:ea typeface="Kodchasan"/>
                <a:cs typeface="Kodchasan"/>
                <a:sym typeface="Kodchasan"/>
              </a:rPr>
              <a:t>Footer</a:t>
            </a:r>
            <a:r>
              <a:rPr b="1" lang="en" sz="2200">
                <a:latin typeface="Kodchasan"/>
                <a:ea typeface="Kodchasan"/>
                <a:cs typeface="Kodchasan"/>
                <a:sym typeface="Kodchasan"/>
              </a:rPr>
              <a:t>: </a:t>
            </a:r>
            <a:endParaRPr b="1" sz="2200">
              <a:solidFill>
                <a:schemeClr val="lt1"/>
              </a:solidFill>
              <a:latin typeface="Kodchasan"/>
              <a:ea typeface="Kodchasan"/>
              <a:cs typeface="Kodchasan"/>
              <a:sym typeface="Kodchasan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Kodchasan"/>
              <a:buChar char="●"/>
            </a:pPr>
            <a:r>
              <a:rPr b="1" lang="en">
                <a:latin typeface="Kodchasan"/>
                <a:ea typeface="Kodchasan"/>
                <a:cs typeface="Kodchasan"/>
                <a:sym typeface="Kodchasan"/>
              </a:rPr>
              <a:t>Contact information</a:t>
            </a:r>
            <a:endParaRPr b="1">
              <a:solidFill>
                <a:schemeClr val="lt1"/>
              </a:solidFill>
              <a:latin typeface="Kodchasan"/>
              <a:ea typeface="Kodchasan"/>
              <a:cs typeface="Kodchasan"/>
              <a:sym typeface="Kodchasan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Kodchasan"/>
              <a:buChar char="●"/>
            </a:pPr>
            <a:r>
              <a:rPr b="1" lang="en">
                <a:latin typeface="Kodchasan"/>
                <a:ea typeface="Kodchasan"/>
                <a:cs typeface="Kodchasan"/>
                <a:sym typeface="Kodchasan"/>
              </a:rPr>
              <a:t>Copyright details</a:t>
            </a:r>
            <a:endParaRPr b="1">
              <a:solidFill>
                <a:schemeClr val="lt1"/>
              </a:solidFill>
              <a:latin typeface="Kodchasan"/>
              <a:ea typeface="Kodchasan"/>
              <a:cs typeface="Kodchasan"/>
              <a:sym typeface="Kodchasan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Kodchasan"/>
              <a:buChar char="●"/>
            </a:pPr>
            <a:r>
              <a:rPr b="1" lang="en">
                <a:latin typeface="Kodchasan"/>
                <a:ea typeface="Kodchasan"/>
                <a:cs typeface="Kodchasan"/>
                <a:sym typeface="Kodchasan"/>
              </a:rPr>
              <a:t>Links to social media profiles</a:t>
            </a:r>
            <a:endParaRPr b="1">
              <a:latin typeface="Kodchasan"/>
              <a:ea typeface="Kodchasan"/>
              <a:cs typeface="Kodchasan"/>
              <a:sym typeface="Kodchasan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29" name="Google Shape;329;p4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HTML5</a:t>
            </a:r>
            <a:endParaRPr/>
          </a:p>
        </p:txBody>
      </p:sp>
      <p:sp>
        <p:nvSpPr>
          <p:cNvPr id="330" name="Google Shape;330;p45"/>
          <p:cNvSpPr/>
          <p:nvPr/>
        </p:nvSpPr>
        <p:spPr>
          <a:xfrm>
            <a:off x="1352111" y="1017725"/>
            <a:ext cx="6439800" cy="198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1000">
                <a:srgbClr val="FFFFFF">
                  <a:alpha val="0"/>
                </a:srgbClr>
              </a:gs>
              <a:gs pos="48000">
                <a:srgbClr val="8CFFFF"/>
              </a:gs>
              <a:gs pos="92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45"/>
          <p:cNvSpPr/>
          <p:nvPr/>
        </p:nvSpPr>
        <p:spPr>
          <a:xfrm>
            <a:off x="4939100" y="3552325"/>
            <a:ext cx="3476400" cy="199500"/>
          </a:xfrm>
          <a:prstGeom prst="ellipse">
            <a:avLst/>
          </a:prstGeom>
          <a:gradFill>
            <a:gsLst>
              <a:gs pos="0">
                <a:srgbClr val="FFFFFF">
                  <a:alpha val="0"/>
                </a:srgbClr>
              </a:gs>
              <a:gs pos="50000">
                <a:srgbClr val="010101">
                  <a:alpha val="55686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  <a:effectLst>
            <a:outerShdw blurRad="114300" rotWithShape="0" algn="bl" dir="5700000" dist="952500">
              <a:srgbClr val="000000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2" name="Google Shape;332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3325" y="2215243"/>
            <a:ext cx="4118948" cy="14721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46"/>
          <p:cNvSpPr txBox="1"/>
          <p:nvPr>
            <p:ph type="title"/>
          </p:nvPr>
        </p:nvSpPr>
        <p:spPr>
          <a:xfrm>
            <a:off x="720000" y="29705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CONTAINERS &amp; COLUMNS</a:t>
            </a:r>
            <a:endParaRPr/>
          </a:p>
        </p:txBody>
      </p:sp>
      <p:sp>
        <p:nvSpPr>
          <p:cNvPr id="338" name="Google Shape;338;p46"/>
          <p:cNvSpPr txBox="1"/>
          <p:nvPr>
            <p:ph idx="3" type="subTitle"/>
          </p:nvPr>
        </p:nvSpPr>
        <p:spPr>
          <a:xfrm>
            <a:off x="380401" y="3979028"/>
            <a:ext cx="3821100" cy="91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Learned how to use containers and columns in accordance with the section and grid styles.</a:t>
            </a:r>
            <a:endParaRPr b="1"/>
          </a:p>
        </p:txBody>
      </p:sp>
      <p:sp>
        <p:nvSpPr>
          <p:cNvPr id="339" name="Google Shape;339;p46"/>
          <p:cNvSpPr/>
          <p:nvPr/>
        </p:nvSpPr>
        <p:spPr>
          <a:xfrm>
            <a:off x="1352111" y="869750"/>
            <a:ext cx="6439800" cy="198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1000">
                <a:srgbClr val="FFFFFF">
                  <a:alpha val="0"/>
                </a:srgbClr>
              </a:gs>
              <a:gs pos="48000">
                <a:srgbClr val="8CFFFF"/>
              </a:gs>
              <a:gs pos="92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0" name="Google Shape;34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0665" y="981150"/>
            <a:ext cx="3141235" cy="2377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17125" y="1144038"/>
            <a:ext cx="1327075" cy="256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29775" y="3456475"/>
            <a:ext cx="3162126" cy="14336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3" name="Google Shape;343;p46"/>
          <p:cNvCxnSpPr>
            <a:endCxn id="340" idx="1"/>
          </p:cNvCxnSpPr>
          <p:nvPr/>
        </p:nvCxnSpPr>
        <p:spPr>
          <a:xfrm>
            <a:off x="2425865" y="1892226"/>
            <a:ext cx="2224800" cy="2775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44" name="Google Shape;344;p46"/>
          <p:cNvCxnSpPr>
            <a:endCxn id="342" idx="1"/>
          </p:cNvCxnSpPr>
          <p:nvPr/>
        </p:nvCxnSpPr>
        <p:spPr>
          <a:xfrm>
            <a:off x="2270875" y="2456100"/>
            <a:ext cx="2358900" cy="17172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47"/>
          <p:cNvSpPr/>
          <p:nvPr/>
        </p:nvSpPr>
        <p:spPr>
          <a:xfrm>
            <a:off x="1475863" y="3809825"/>
            <a:ext cx="6269700" cy="199500"/>
          </a:xfrm>
          <a:prstGeom prst="ellipse">
            <a:avLst/>
          </a:prstGeom>
          <a:gradFill>
            <a:gsLst>
              <a:gs pos="0">
                <a:srgbClr val="FFFFFF">
                  <a:alpha val="0"/>
                </a:srgbClr>
              </a:gs>
              <a:gs pos="50000">
                <a:srgbClr val="010101">
                  <a:alpha val="55686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  <a:effectLst>
            <a:outerShdw blurRad="114300" rotWithShape="0" algn="bl" dir="6900000" dist="952500">
              <a:srgbClr val="000000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0" name="Google Shape;350;p47"/>
          <p:cNvGrpSpPr/>
          <p:nvPr/>
        </p:nvGrpSpPr>
        <p:grpSpPr>
          <a:xfrm>
            <a:off x="481277" y="1299109"/>
            <a:ext cx="8181460" cy="3309394"/>
            <a:chOff x="733913" y="1271159"/>
            <a:chExt cx="3663231" cy="1493948"/>
          </a:xfrm>
        </p:grpSpPr>
        <p:sp>
          <p:nvSpPr>
            <p:cNvPr id="351" name="Google Shape;351;p47"/>
            <p:cNvSpPr/>
            <p:nvPr/>
          </p:nvSpPr>
          <p:spPr>
            <a:xfrm>
              <a:off x="733913" y="1271159"/>
              <a:ext cx="3663231" cy="1486999"/>
            </a:xfrm>
            <a:custGeom>
              <a:rect b="b" l="l" r="r" t="t"/>
              <a:pathLst>
                <a:path extrusionOk="0" h="17119" w="74562">
                  <a:moveTo>
                    <a:pt x="0" y="0"/>
                  </a:moveTo>
                  <a:lnTo>
                    <a:pt x="74561" y="0"/>
                  </a:lnTo>
                  <a:lnTo>
                    <a:pt x="74561" y="17118"/>
                  </a:lnTo>
                  <a:lnTo>
                    <a:pt x="0" y="17118"/>
                  </a:lnTo>
                  <a:close/>
                </a:path>
              </a:pathLst>
            </a:custGeom>
            <a:gradFill>
              <a:gsLst>
                <a:gs pos="0">
                  <a:srgbClr val="0A3250">
                    <a:alpha val="7870"/>
                  </a:srgbClr>
                </a:gs>
                <a:gs pos="100000">
                  <a:srgbClr val="010101">
                    <a:alpha val="7870"/>
                  </a:srgbClr>
                </a:gs>
              </a:gsLst>
              <a:lin ang="5400700" scaled="0"/>
            </a:gradFill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14300" rotWithShape="0" algn="bl" dist="19050">
                <a:schemeClr val="lt2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47"/>
            <p:cNvSpPr/>
            <p:nvPr/>
          </p:nvSpPr>
          <p:spPr>
            <a:xfrm>
              <a:off x="733913" y="1271159"/>
              <a:ext cx="710272" cy="1476489"/>
            </a:xfrm>
            <a:custGeom>
              <a:rect b="b" l="l" r="r" t="t"/>
              <a:pathLst>
                <a:path extrusionOk="0" h="16998" w="14457">
                  <a:moveTo>
                    <a:pt x="0" y="0"/>
                  </a:moveTo>
                  <a:lnTo>
                    <a:pt x="0" y="16997"/>
                  </a:lnTo>
                  <a:lnTo>
                    <a:pt x="14457" y="0"/>
                  </a:lnTo>
                  <a:close/>
                </a:path>
              </a:pathLst>
            </a:custGeom>
            <a:gradFill>
              <a:gsLst>
                <a:gs pos="0">
                  <a:srgbClr val="00FFFF">
                    <a:alpha val="14901"/>
                    <a:alpha val="7870"/>
                  </a:srgbClr>
                </a:gs>
                <a:gs pos="100000">
                  <a:srgbClr val="FFFFFF">
                    <a:alpha val="0"/>
                    <a:alpha val="7870"/>
                  </a:srgbClr>
                </a:gs>
              </a:gsLst>
              <a:lin ang="1619866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47"/>
            <p:cNvSpPr/>
            <p:nvPr/>
          </p:nvSpPr>
          <p:spPr>
            <a:xfrm>
              <a:off x="3217222" y="1271159"/>
              <a:ext cx="1179857" cy="1493948"/>
            </a:xfrm>
            <a:custGeom>
              <a:rect b="b" l="l" r="r" t="t"/>
              <a:pathLst>
                <a:path extrusionOk="0" h="17199" w="24015">
                  <a:moveTo>
                    <a:pt x="13893" y="0"/>
                  </a:moveTo>
                  <a:lnTo>
                    <a:pt x="1" y="17199"/>
                  </a:lnTo>
                  <a:lnTo>
                    <a:pt x="23974" y="17199"/>
                  </a:lnTo>
                  <a:lnTo>
                    <a:pt x="24014" y="0"/>
                  </a:lnTo>
                  <a:close/>
                </a:path>
              </a:pathLst>
            </a:custGeom>
            <a:gradFill>
              <a:gsLst>
                <a:gs pos="0">
                  <a:srgbClr val="C1FFFF">
                    <a:alpha val="0"/>
                    <a:alpha val="7870"/>
                  </a:srgbClr>
                </a:gs>
                <a:gs pos="100000">
                  <a:srgbClr val="C1FFFF">
                    <a:alpha val="20000"/>
                    <a:alpha val="7870"/>
                  </a:srgbClr>
                </a:gs>
              </a:gsLst>
              <a:lin ang="1619866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4" name="Google Shape;354;p47"/>
          <p:cNvSpPr txBox="1"/>
          <p:nvPr>
            <p:ph type="title"/>
          </p:nvPr>
        </p:nvSpPr>
        <p:spPr>
          <a:xfrm>
            <a:off x="1275975" y="2689950"/>
            <a:ext cx="21630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TYPOGRAPHY &amp; FONT CHOICES</a:t>
            </a:r>
            <a:endParaRPr sz="1500"/>
          </a:p>
        </p:txBody>
      </p:sp>
      <p:sp>
        <p:nvSpPr>
          <p:cNvPr id="355" name="Google Shape;355;p47"/>
          <p:cNvSpPr txBox="1"/>
          <p:nvPr>
            <p:ph idx="1" type="subTitle"/>
          </p:nvPr>
        </p:nvSpPr>
        <p:spPr>
          <a:xfrm>
            <a:off x="1244250" y="3202084"/>
            <a:ext cx="2336400" cy="85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Selecting </a:t>
            </a:r>
            <a:r>
              <a:rPr lang="en" sz="1200"/>
              <a:t>appropriate</a:t>
            </a:r>
            <a:r>
              <a:rPr lang="en" sz="1200"/>
              <a:t> fonts and font sizes for readability on all devices or considering linking to custom web fonts through services like Google Fonts</a:t>
            </a:r>
            <a:endParaRPr sz="1200"/>
          </a:p>
        </p:txBody>
      </p:sp>
      <p:sp>
        <p:nvSpPr>
          <p:cNvPr id="356" name="Google Shape;356;p47"/>
          <p:cNvSpPr txBox="1"/>
          <p:nvPr>
            <p:ph idx="2" type="title"/>
          </p:nvPr>
        </p:nvSpPr>
        <p:spPr>
          <a:xfrm>
            <a:off x="5182550" y="2574513"/>
            <a:ext cx="23364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IMAGES &amp; MEDIA</a:t>
            </a:r>
            <a:endParaRPr sz="1600"/>
          </a:p>
        </p:txBody>
      </p:sp>
      <p:sp>
        <p:nvSpPr>
          <p:cNvPr id="357" name="Google Shape;357;p47"/>
          <p:cNvSpPr txBox="1"/>
          <p:nvPr>
            <p:ph idx="3" type="subTitle"/>
          </p:nvPr>
        </p:nvSpPr>
        <p:spPr>
          <a:xfrm>
            <a:off x="5309575" y="3282134"/>
            <a:ext cx="2336400" cy="85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Using</a:t>
            </a:r>
            <a:r>
              <a:rPr lang="en" sz="1200"/>
              <a:t> responsive image techniques to serve different image resolutions based on the user’s device</a:t>
            </a:r>
            <a:endParaRPr sz="1200"/>
          </a:p>
        </p:txBody>
      </p:sp>
      <p:sp>
        <p:nvSpPr>
          <p:cNvPr id="358" name="Google Shape;358;p47"/>
          <p:cNvSpPr/>
          <p:nvPr/>
        </p:nvSpPr>
        <p:spPr>
          <a:xfrm>
            <a:off x="1352111" y="1017725"/>
            <a:ext cx="6439800" cy="198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1000">
                <a:srgbClr val="FFFFFF">
                  <a:alpha val="0"/>
                </a:srgbClr>
              </a:gs>
              <a:gs pos="48000">
                <a:srgbClr val="8CFFFF"/>
              </a:gs>
              <a:gs pos="92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p47"/>
          <p:cNvSpPr/>
          <p:nvPr/>
        </p:nvSpPr>
        <p:spPr>
          <a:xfrm>
            <a:off x="1330952" y="3182275"/>
            <a:ext cx="2163000" cy="198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1000">
                <a:srgbClr val="FFFFFF">
                  <a:alpha val="0"/>
                </a:srgbClr>
              </a:gs>
              <a:gs pos="48000">
                <a:srgbClr val="8CFFFF"/>
              </a:gs>
              <a:gs pos="92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p47"/>
          <p:cNvSpPr/>
          <p:nvPr/>
        </p:nvSpPr>
        <p:spPr>
          <a:xfrm>
            <a:off x="5396277" y="3182275"/>
            <a:ext cx="2163000" cy="198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1000">
                <a:srgbClr val="FFFFFF">
                  <a:alpha val="0"/>
                </a:srgbClr>
              </a:gs>
              <a:gs pos="48000">
                <a:srgbClr val="8CFFFF"/>
              </a:gs>
              <a:gs pos="92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61" name="Google Shape;361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5263" y="1500150"/>
            <a:ext cx="1074375" cy="107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66676" y="1466125"/>
            <a:ext cx="1168146" cy="114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48"/>
          <p:cNvSpPr txBox="1"/>
          <p:nvPr>
            <p:ph type="title"/>
          </p:nvPr>
        </p:nvSpPr>
        <p:spPr>
          <a:xfrm>
            <a:off x="720000" y="2125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TYPOGRAPHY &amp; IMAGES</a:t>
            </a:r>
            <a:endParaRPr/>
          </a:p>
        </p:txBody>
      </p:sp>
      <p:sp>
        <p:nvSpPr>
          <p:cNvPr id="368" name="Google Shape;368;p48"/>
          <p:cNvSpPr txBox="1"/>
          <p:nvPr>
            <p:ph idx="3" type="subTitle"/>
          </p:nvPr>
        </p:nvSpPr>
        <p:spPr>
          <a:xfrm>
            <a:off x="838401" y="3943803"/>
            <a:ext cx="3821100" cy="91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Learned to use typography and responsive images to make the website more interactive</a:t>
            </a:r>
            <a:endParaRPr b="1"/>
          </a:p>
        </p:txBody>
      </p:sp>
      <p:sp>
        <p:nvSpPr>
          <p:cNvPr id="369" name="Google Shape;369;p48"/>
          <p:cNvSpPr/>
          <p:nvPr/>
        </p:nvSpPr>
        <p:spPr>
          <a:xfrm>
            <a:off x="1380311" y="785225"/>
            <a:ext cx="6439800" cy="198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1000">
                <a:srgbClr val="FFFFFF">
                  <a:alpha val="0"/>
                </a:srgbClr>
              </a:gs>
              <a:gs pos="48000">
                <a:srgbClr val="8CFFFF"/>
              </a:gs>
              <a:gs pos="92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70" name="Google Shape;370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8400" y="1144125"/>
            <a:ext cx="1767690" cy="2460553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09587" y="905400"/>
            <a:ext cx="3365924" cy="1783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14288" y="2788850"/>
            <a:ext cx="3156499" cy="21450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3" name="Google Shape;373;p48"/>
          <p:cNvCxnSpPr>
            <a:endCxn id="371" idx="1"/>
          </p:cNvCxnSpPr>
          <p:nvPr/>
        </p:nvCxnSpPr>
        <p:spPr>
          <a:xfrm flipH="1" rot="10800000">
            <a:off x="3285287" y="1796938"/>
            <a:ext cx="1824300" cy="3843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74" name="Google Shape;374;p48"/>
          <p:cNvCxnSpPr>
            <a:endCxn id="372" idx="1"/>
          </p:cNvCxnSpPr>
          <p:nvPr/>
        </p:nvCxnSpPr>
        <p:spPr>
          <a:xfrm>
            <a:off x="2785188" y="2575862"/>
            <a:ext cx="2429100" cy="12855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4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CAROUSEL</a:t>
            </a:r>
            <a:endParaRPr/>
          </a:p>
        </p:txBody>
      </p:sp>
      <p:sp>
        <p:nvSpPr>
          <p:cNvPr id="380" name="Google Shape;380;p49"/>
          <p:cNvSpPr txBox="1"/>
          <p:nvPr>
            <p:ph idx="3" type="subTitle"/>
          </p:nvPr>
        </p:nvSpPr>
        <p:spPr>
          <a:xfrm>
            <a:off x="2553901" y="3809903"/>
            <a:ext cx="3821100" cy="91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Learned to use carousel in the background even though it was not incorporated in the background of the homepage later due to styling issues</a:t>
            </a:r>
            <a:endParaRPr b="1"/>
          </a:p>
        </p:txBody>
      </p:sp>
      <p:sp>
        <p:nvSpPr>
          <p:cNvPr id="381" name="Google Shape;381;p49"/>
          <p:cNvSpPr/>
          <p:nvPr/>
        </p:nvSpPr>
        <p:spPr>
          <a:xfrm>
            <a:off x="1352111" y="1017725"/>
            <a:ext cx="6439800" cy="198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1000">
                <a:srgbClr val="FFFFFF">
                  <a:alpha val="0"/>
                </a:srgbClr>
              </a:gs>
              <a:gs pos="48000">
                <a:srgbClr val="8CFFFF"/>
              </a:gs>
              <a:gs pos="92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2" name="Google Shape;382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0625" y="1288550"/>
            <a:ext cx="3914375" cy="24605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50"/>
          <p:cNvSpPr txBox="1"/>
          <p:nvPr>
            <p:ph type="title"/>
          </p:nvPr>
        </p:nvSpPr>
        <p:spPr>
          <a:xfrm>
            <a:off x="720000" y="21110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ABOUT-PAGE</a:t>
            </a:r>
            <a:endParaRPr sz="3000"/>
          </a:p>
        </p:txBody>
      </p:sp>
      <p:pic>
        <p:nvPicPr>
          <p:cNvPr id="388" name="Google Shape;388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6775" y="1105612"/>
            <a:ext cx="4284698" cy="285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6725" y="1122212"/>
            <a:ext cx="4234849" cy="282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5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COMPONENTS-CARD</a:t>
            </a:r>
            <a:endParaRPr/>
          </a:p>
        </p:txBody>
      </p:sp>
      <p:sp>
        <p:nvSpPr>
          <p:cNvPr id="395" name="Google Shape;395;p51"/>
          <p:cNvSpPr txBox="1"/>
          <p:nvPr>
            <p:ph idx="3" type="subTitle"/>
          </p:nvPr>
        </p:nvSpPr>
        <p:spPr>
          <a:xfrm>
            <a:off x="2367351" y="3802878"/>
            <a:ext cx="3821100" cy="91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Applied card from the Components section of Bootstrap to make the team leaders-info section and the core values section for the ‘About’ page and the ‘Service’ page as well</a:t>
            </a:r>
            <a:endParaRPr b="1"/>
          </a:p>
        </p:txBody>
      </p:sp>
      <p:sp>
        <p:nvSpPr>
          <p:cNvPr id="396" name="Google Shape;396;p51"/>
          <p:cNvSpPr/>
          <p:nvPr/>
        </p:nvSpPr>
        <p:spPr>
          <a:xfrm>
            <a:off x="1352111" y="1017725"/>
            <a:ext cx="6439800" cy="198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1000">
                <a:srgbClr val="FFFFFF">
                  <a:alpha val="0"/>
                </a:srgbClr>
              </a:gs>
              <a:gs pos="48000">
                <a:srgbClr val="8CFFFF"/>
              </a:gs>
              <a:gs pos="92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97" name="Google Shape;397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2475" y="1246275"/>
            <a:ext cx="6700520" cy="24605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52"/>
          <p:cNvSpPr txBox="1"/>
          <p:nvPr>
            <p:ph type="title"/>
          </p:nvPr>
        </p:nvSpPr>
        <p:spPr>
          <a:xfrm>
            <a:off x="720000" y="21110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SERVICE-PAGE</a:t>
            </a:r>
            <a:endParaRPr sz="3000"/>
          </a:p>
        </p:txBody>
      </p:sp>
      <p:pic>
        <p:nvPicPr>
          <p:cNvPr id="403" name="Google Shape;403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9625" y="1113017"/>
            <a:ext cx="4262477" cy="2840944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1525" y="1099315"/>
            <a:ext cx="4303549" cy="28683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5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COMPONENTS-BUTTONS</a:t>
            </a:r>
            <a:endParaRPr/>
          </a:p>
        </p:txBody>
      </p:sp>
      <p:sp>
        <p:nvSpPr>
          <p:cNvPr id="410" name="Google Shape;410;p53"/>
          <p:cNvSpPr txBox="1"/>
          <p:nvPr>
            <p:ph idx="3" type="subTitle"/>
          </p:nvPr>
        </p:nvSpPr>
        <p:spPr>
          <a:xfrm>
            <a:off x="1578226" y="3831053"/>
            <a:ext cx="3821100" cy="91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Applied colourful buttons where necessary</a:t>
            </a:r>
            <a:endParaRPr b="1"/>
          </a:p>
        </p:txBody>
      </p:sp>
      <p:sp>
        <p:nvSpPr>
          <p:cNvPr id="411" name="Google Shape;411;p53"/>
          <p:cNvSpPr/>
          <p:nvPr/>
        </p:nvSpPr>
        <p:spPr>
          <a:xfrm>
            <a:off x="1352111" y="1017725"/>
            <a:ext cx="6439800" cy="198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1000">
                <a:srgbClr val="FFFFFF">
                  <a:alpha val="0"/>
                </a:srgbClr>
              </a:gs>
              <a:gs pos="48000">
                <a:srgbClr val="8CFFFF"/>
              </a:gs>
              <a:gs pos="92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12" name="Google Shape;412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9525" y="1251775"/>
            <a:ext cx="3882678" cy="2460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64200" y="1189925"/>
            <a:ext cx="1456575" cy="2584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54"/>
          <p:cNvSpPr txBox="1"/>
          <p:nvPr>
            <p:ph type="title"/>
          </p:nvPr>
        </p:nvSpPr>
        <p:spPr>
          <a:xfrm>
            <a:off x="720000" y="21110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CONTACT-PAGE</a:t>
            </a:r>
            <a:endParaRPr sz="3000"/>
          </a:p>
        </p:txBody>
      </p:sp>
      <p:pic>
        <p:nvPicPr>
          <p:cNvPr id="419" name="Google Shape;419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700" y="1137613"/>
            <a:ext cx="4303478" cy="286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56725" y="1151269"/>
            <a:ext cx="4262477" cy="28409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46B1FF"/>
            </a:gs>
            <a:gs pos="87000">
              <a:schemeClr val="dk1"/>
            </a:gs>
            <a:gs pos="100000">
              <a:srgbClr val="01010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7"/>
          <p:cNvSpPr txBox="1"/>
          <p:nvPr>
            <p:ph type="ctrTitle"/>
          </p:nvPr>
        </p:nvSpPr>
        <p:spPr>
          <a:xfrm>
            <a:off x="1489850" y="1066750"/>
            <a:ext cx="6049500" cy="283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DEVELOPING THE FRONT END OF A WEBSITE SIMILAR TO THAT OF TECHNUF</a:t>
            </a:r>
            <a:endParaRPr sz="3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44" name="Google Shape;244;p37"/>
          <p:cNvSpPr/>
          <p:nvPr/>
        </p:nvSpPr>
        <p:spPr>
          <a:xfrm>
            <a:off x="1352111" y="3382800"/>
            <a:ext cx="6439800" cy="198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1000">
                <a:srgbClr val="FFFFFF">
                  <a:alpha val="0"/>
                </a:srgbClr>
              </a:gs>
              <a:gs pos="48000">
                <a:srgbClr val="8CFFFF"/>
              </a:gs>
              <a:gs pos="92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]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5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FORMS-LAYOUT</a:t>
            </a:r>
            <a:endParaRPr/>
          </a:p>
        </p:txBody>
      </p:sp>
      <p:sp>
        <p:nvSpPr>
          <p:cNvPr id="426" name="Google Shape;426;p55"/>
          <p:cNvSpPr txBox="1"/>
          <p:nvPr>
            <p:ph idx="3" type="subTitle"/>
          </p:nvPr>
        </p:nvSpPr>
        <p:spPr>
          <a:xfrm>
            <a:off x="2367351" y="3802878"/>
            <a:ext cx="3821100" cy="91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Applied layouts from the Form section of Bootstrap to make the contact section for the contact page.</a:t>
            </a:r>
            <a:r>
              <a:rPr b="1" lang="en"/>
              <a:t> </a:t>
            </a:r>
            <a:endParaRPr b="1"/>
          </a:p>
        </p:txBody>
      </p:sp>
      <p:sp>
        <p:nvSpPr>
          <p:cNvPr id="427" name="Google Shape;427;p55"/>
          <p:cNvSpPr/>
          <p:nvPr/>
        </p:nvSpPr>
        <p:spPr>
          <a:xfrm>
            <a:off x="1352111" y="1017725"/>
            <a:ext cx="6439800" cy="198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1000">
                <a:srgbClr val="FFFFFF">
                  <a:alpha val="0"/>
                </a:srgbClr>
              </a:gs>
              <a:gs pos="48000">
                <a:srgbClr val="8CFFFF"/>
              </a:gs>
              <a:gs pos="92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28" name="Google Shape;428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4825" y="1434112"/>
            <a:ext cx="1240775" cy="216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74750" y="1342325"/>
            <a:ext cx="3917241" cy="23478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56"/>
          <p:cNvSpPr/>
          <p:nvPr/>
        </p:nvSpPr>
        <p:spPr>
          <a:xfrm>
            <a:off x="943700" y="3552325"/>
            <a:ext cx="4119000" cy="199500"/>
          </a:xfrm>
          <a:prstGeom prst="ellipse">
            <a:avLst/>
          </a:prstGeom>
          <a:gradFill>
            <a:gsLst>
              <a:gs pos="0">
                <a:srgbClr val="FFFFFF">
                  <a:alpha val="0"/>
                </a:srgbClr>
              </a:gs>
              <a:gs pos="50000">
                <a:srgbClr val="010101">
                  <a:alpha val="55686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  <a:effectLst>
            <a:outerShdw blurRad="114300" rotWithShape="0" algn="bl" dir="5700000" dist="952500">
              <a:srgbClr val="000000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5" name="Google Shape;435;p56"/>
          <p:cNvGrpSpPr/>
          <p:nvPr/>
        </p:nvGrpSpPr>
        <p:grpSpPr>
          <a:xfrm>
            <a:off x="715110" y="1396510"/>
            <a:ext cx="4118937" cy="2881527"/>
            <a:chOff x="733913" y="1271159"/>
            <a:chExt cx="3663231" cy="1493948"/>
          </a:xfrm>
        </p:grpSpPr>
        <p:sp>
          <p:nvSpPr>
            <p:cNvPr id="436" name="Google Shape;436;p56"/>
            <p:cNvSpPr/>
            <p:nvPr/>
          </p:nvSpPr>
          <p:spPr>
            <a:xfrm>
              <a:off x="733913" y="1271159"/>
              <a:ext cx="3663231" cy="1486999"/>
            </a:xfrm>
            <a:custGeom>
              <a:rect b="b" l="l" r="r" t="t"/>
              <a:pathLst>
                <a:path extrusionOk="0" h="17119" w="74562">
                  <a:moveTo>
                    <a:pt x="0" y="0"/>
                  </a:moveTo>
                  <a:lnTo>
                    <a:pt x="74561" y="0"/>
                  </a:lnTo>
                  <a:lnTo>
                    <a:pt x="74561" y="17118"/>
                  </a:lnTo>
                  <a:lnTo>
                    <a:pt x="0" y="17118"/>
                  </a:lnTo>
                  <a:close/>
                </a:path>
              </a:pathLst>
            </a:custGeom>
            <a:gradFill>
              <a:gsLst>
                <a:gs pos="0">
                  <a:srgbClr val="0A3250">
                    <a:alpha val="7870"/>
                  </a:srgbClr>
                </a:gs>
                <a:gs pos="100000">
                  <a:srgbClr val="010101">
                    <a:alpha val="7870"/>
                  </a:srgbClr>
                </a:gs>
              </a:gsLst>
              <a:lin ang="5400700" scaled="0"/>
            </a:gradFill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14300" rotWithShape="0" algn="bl" dist="19050">
                <a:schemeClr val="lt2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56"/>
            <p:cNvSpPr/>
            <p:nvPr/>
          </p:nvSpPr>
          <p:spPr>
            <a:xfrm>
              <a:off x="733913" y="1271159"/>
              <a:ext cx="710272" cy="1476489"/>
            </a:xfrm>
            <a:custGeom>
              <a:rect b="b" l="l" r="r" t="t"/>
              <a:pathLst>
                <a:path extrusionOk="0" h="16998" w="14457">
                  <a:moveTo>
                    <a:pt x="0" y="0"/>
                  </a:moveTo>
                  <a:lnTo>
                    <a:pt x="0" y="16997"/>
                  </a:lnTo>
                  <a:lnTo>
                    <a:pt x="14457" y="0"/>
                  </a:lnTo>
                  <a:close/>
                </a:path>
              </a:pathLst>
            </a:custGeom>
            <a:gradFill>
              <a:gsLst>
                <a:gs pos="0">
                  <a:srgbClr val="00FFFF">
                    <a:alpha val="14901"/>
                    <a:alpha val="7870"/>
                  </a:srgbClr>
                </a:gs>
                <a:gs pos="100000">
                  <a:srgbClr val="FFFFFF">
                    <a:alpha val="0"/>
                    <a:alpha val="7870"/>
                  </a:srgbClr>
                </a:gs>
              </a:gsLst>
              <a:lin ang="16198662" scaled="0"/>
            </a:gra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56"/>
            <p:cNvSpPr/>
            <p:nvPr/>
          </p:nvSpPr>
          <p:spPr>
            <a:xfrm>
              <a:off x="3217222" y="1271159"/>
              <a:ext cx="1179857" cy="1493948"/>
            </a:xfrm>
            <a:custGeom>
              <a:rect b="b" l="l" r="r" t="t"/>
              <a:pathLst>
                <a:path extrusionOk="0" h="17199" w="24015">
                  <a:moveTo>
                    <a:pt x="13893" y="0"/>
                  </a:moveTo>
                  <a:lnTo>
                    <a:pt x="1" y="17199"/>
                  </a:lnTo>
                  <a:lnTo>
                    <a:pt x="23974" y="17199"/>
                  </a:lnTo>
                  <a:lnTo>
                    <a:pt x="24014" y="0"/>
                  </a:lnTo>
                  <a:close/>
                </a:path>
              </a:pathLst>
            </a:custGeom>
            <a:gradFill>
              <a:gsLst>
                <a:gs pos="0">
                  <a:srgbClr val="00FFFF">
                    <a:alpha val="14901"/>
                    <a:alpha val="7870"/>
                  </a:srgbClr>
                </a:gs>
                <a:gs pos="100000">
                  <a:srgbClr val="FFFFFF">
                    <a:alpha val="0"/>
                    <a:alpha val="7870"/>
                  </a:srgbClr>
                </a:gs>
              </a:gsLst>
              <a:lin ang="16198662" scaled="0"/>
            </a:gra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9" name="Google Shape;439;p56"/>
          <p:cNvSpPr txBox="1"/>
          <p:nvPr>
            <p:ph idx="1" type="body"/>
          </p:nvPr>
        </p:nvSpPr>
        <p:spPr>
          <a:xfrm>
            <a:off x="916963" y="1594325"/>
            <a:ext cx="3715200" cy="250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Kodchasan"/>
                <a:ea typeface="Kodchasan"/>
                <a:cs typeface="Kodchasan"/>
                <a:sym typeface="Kodchasan"/>
              </a:rPr>
              <a:t>Designing for mobile devices first, and then progressively enhancing the design for larger screens. This approach ensures that the site looks great on smaller screens and scales up effectively.</a:t>
            </a:r>
            <a:endParaRPr b="1" sz="1700">
              <a:solidFill>
                <a:schemeClr val="lt1"/>
              </a:solidFill>
              <a:latin typeface="Kodchasan"/>
              <a:ea typeface="Kodchasan"/>
              <a:cs typeface="Kodchasan"/>
              <a:sym typeface="Kodchas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40" name="Google Shape;440;p5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MOBILE-FIRST APPROACH</a:t>
            </a:r>
            <a:endParaRPr/>
          </a:p>
        </p:txBody>
      </p:sp>
      <p:sp>
        <p:nvSpPr>
          <p:cNvPr id="441" name="Google Shape;441;p56"/>
          <p:cNvSpPr/>
          <p:nvPr/>
        </p:nvSpPr>
        <p:spPr>
          <a:xfrm>
            <a:off x="1352111" y="1017725"/>
            <a:ext cx="6439800" cy="198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1000">
                <a:srgbClr val="FFFFFF">
                  <a:alpha val="0"/>
                </a:srgbClr>
              </a:gs>
              <a:gs pos="48000">
                <a:srgbClr val="8CFFFF"/>
              </a:gs>
              <a:gs pos="92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" name="Google Shape;442;p56"/>
          <p:cNvSpPr/>
          <p:nvPr/>
        </p:nvSpPr>
        <p:spPr>
          <a:xfrm>
            <a:off x="4939100" y="3552325"/>
            <a:ext cx="3476400" cy="199500"/>
          </a:xfrm>
          <a:prstGeom prst="ellipse">
            <a:avLst/>
          </a:prstGeom>
          <a:gradFill>
            <a:gsLst>
              <a:gs pos="0">
                <a:srgbClr val="FFFFFF">
                  <a:alpha val="0"/>
                </a:srgbClr>
              </a:gs>
              <a:gs pos="50000">
                <a:srgbClr val="010101">
                  <a:alpha val="55686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  <a:effectLst>
            <a:outerShdw blurRad="114300" rotWithShape="0" algn="bl" dir="5700000" dist="952500">
              <a:srgbClr val="000000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43" name="Google Shape;443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9100" y="1247300"/>
            <a:ext cx="3675677" cy="34681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57"/>
          <p:cNvSpPr/>
          <p:nvPr/>
        </p:nvSpPr>
        <p:spPr>
          <a:xfrm>
            <a:off x="847913" y="1721663"/>
            <a:ext cx="910500" cy="910500"/>
          </a:xfrm>
          <a:prstGeom prst="ellipse">
            <a:avLst/>
          </a:prstGeom>
          <a:gradFill>
            <a:gsLst>
              <a:gs pos="0">
                <a:srgbClr val="0A3250"/>
              </a:gs>
              <a:gs pos="100000">
                <a:srgbClr val="010101"/>
              </a:gs>
            </a:gsLst>
            <a:lin ang="5400700" scaled="0"/>
          </a:gra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100013" rotWithShape="0" algn="bl" dist="19050">
              <a:schemeClr val="lt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" name="Google Shape;449;p57"/>
          <p:cNvSpPr/>
          <p:nvPr/>
        </p:nvSpPr>
        <p:spPr>
          <a:xfrm>
            <a:off x="847913" y="3226888"/>
            <a:ext cx="910500" cy="910500"/>
          </a:xfrm>
          <a:prstGeom prst="ellipse">
            <a:avLst/>
          </a:prstGeom>
          <a:gradFill>
            <a:gsLst>
              <a:gs pos="0">
                <a:srgbClr val="0A3250"/>
              </a:gs>
              <a:gs pos="100000">
                <a:srgbClr val="010101"/>
              </a:gs>
            </a:gsLst>
            <a:lin ang="5400700" scaled="0"/>
          </a:gra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100013" rotWithShape="0" algn="bl" dist="19050">
              <a:schemeClr val="lt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Google Shape;450;p57"/>
          <p:cNvSpPr/>
          <p:nvPr/>
        </p:nvSpPr>
        <p:spPr>
          <a:xfrm>
            <a:off x="4750238" y="3226888"/>
            <a:ext cx="910500" cy="910500"/>
          </a:xfrm>
          <a:prstGeom prst="ellipse">
            <a:avLst/>
          </a:prstGeom>
          <a:gradFill>
            <a:gsLst>
              <a:gs pos="0">
                <a:srgbClr val="0A3250"/>
              </a:gs>
              <a:gs pos="100000">
                <a:srgbClr val="010101"/>
              </a:gs>
            </a:gsLst>
            <a:lin ang="5400700" scaled="0"/>
          </a:gra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100013" rotWithShape="0" algn="bl" dist="19050">
              <a:schemeClr val="lt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1" name="Google Shape;451;p57"/>
          <p:cNvSpPr txBox="1"/>
          <p:nvPr>
            <p:ph type="title"/>
          </p:nvPr>
        </p:nvSpPr>
        <p:spPr>
          <a:xfrm>
            <a:off x="1963312" y="1573425"/>
            <a:ext cx="24066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Testing and Debugging</a:t>
            </a:r>
            <a:endParaRPr sz="1500"/>
          </a:p>
        </p:txBody>
      </p:sp>
      <p:sp>
        <p:nvSpPr>
          <p:cNvPr id="452" name="Google Shape;452;p57"/>
          <p:cNvSpPr txBox="1"/>
          <p:nvPr>
            <p:ph idx="1" type="subTitle"/>
          </p:nvPr>
        </p:nvSpPr>
        <p:spPr>
          <a:xfrm>
            <a:off x="1963325" y="2051025"/>
            <a:ext cx="3017700" cy="12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Regularly testing the responsive design across various devices and browsers to identify and fix any </a:t>
            </a:r>
            <a:r>
              <a:rPr lang="en" sz="1200"/>
              <a:t>layout issues</a:t>
            </a:r>
            <a:endParaRPr sz="1200"/>
          </a:p>
        </p:txBody>
      </p:sp>
      <p:sp>
        <p:nvSpPr>
          <p:cNvPr id="453" name="Google Shape;453;p57"/>
          <p:cNvSpPr txBox="1"/>
          <p:nvPr>
            <p:ph idx="2" type="title"/>
          </p:nvPr>
        </p:nvSpPr>
        <p:spPr>
          <a:xfrm>
            <a:off x="5913139" y="1573425"/>
            <a:ext cx="24066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Accessibility</a:t>
            </a:r>
            <a:endParaRPr sz="1500"/>
          </a:p>
        </p:txBody>
      </p:sp>
      <p:sp>
        <p:nvSpPr>
          <p:cNvPr id="454" name="Google Shape;454;p57"/>
          <p:cNvSpPr txBox="1"/>
          <p:nvPr>
            <p:ph idx="3" type="subTitle"/>
          </p:nvPr>
        </p:nvSpPr>
        <p:spPr>
          <a:xfrm>
            <a:off x="5913150" y="2101125"/>
            <a:ext cx="2406600" cy="84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Providing alternative text for images, </a:t>
            </a:r>
            <a:r>
              <a:rPr lang="en" sz="1200"/>
              <a:t>using</a:t>
            </a:r>
            <a:r>
              <a:rPr lang="en" sz="1200"/>
              <a:t> proper heading hierarchy, and ensuring  keyboard navigation works correctly</a:t>
            </a:r>
            <a:endParaRPr sz="1200"/>
          </a:p>
        </p:txBody>
      </p:sp>
      <p:sp>
        <p:nvSpPr>
          <p:cNvPr id="455" name="Google Shape;455;p57"/>
          <p:cNvSpPr txBox="1"/>
          <p:nvPr>
            <p:ph idx="4" type="title"/>
          </p:nvPr>
        </p:nvSpPr>
        <p:spPr>
          <a:xfrm>
            <a:off x="1963312" y="3103375"/>
            <a:ext cx="24066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Validation</a:t>
            </a:r>
            <a:endParaRPr sz="1500"/>
          </a:p>
        </p:txBody>
      </p:sp>
      <p:sp>
        <p:nvSpPr>
          <p:cNvPr id="456" name="Google Shape;456;p57"/>
          <p:cNvSpPr txBox="1"/>
          <p:nvPr>
            <p:ph idx="5" type="subTitle"/>
          </p:nvPr>
        </p:nvSpPr>
        <p:spPr>
          <a:xfrm>
            <a:off x="1963325" y="3631075"/>
            <a:ext cx="2406600" cy="12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Validating HTML and CSS to ensure they meet W3C standards. </a:t>
            </a:r>
            <a:endParaRPr sz="1200"/>
          </a:p>
        </p:txBody>
      </p:sp>
      <p:sp>
        <p:nvSpPr>
          <p:cNvPr id="457" name="Google Shape;457;p57"/>
          <p:cNvSpPr txBox="1"/>
          <p:nvPr>
            <p:ph idx="6" type="title"/>
          </p:nvPr>
        </p:nvSpPr>
        <p:spPr>
          <a:xfrm>
            <a:off x="5913139" y="3103375"/>
            <a:ext cx="24066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Performance Optimization</a:t>
            </a:r>
            <a:endParaRPr sz="1500"/>
          </a:p>
        </p:txBody>
      </p:sp>
      <p:sp>
        <p:nvSpPr>
          <p:cNvPr id="458" name="Google Shape;458;p57"/>
          <p:cNvSpPr txBox="1"/>
          <p:nvPr>
            <p:ph idx="7" type="subTitle"/>
          </p:nvPr>
        </p:nvSpPr>
        <p:spPr>
          <a:xfrm>
            <a:off x="5913150" y="3631075"/>
            <a:ext cx="2406600" cy="8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Optimizing CSS and JavaScript files, compressing images, and minimizing HTTP requests to improve page load times </a:t>
            </a:r>
            <a:endParaRPr sz="1200"/>
          </a:p>
        </p:txBody>
      </p:sp>
      <p:sp>
        <p:nvSpPr>
          <p:cNvPr id="459" name="Google Shape;459;p57"/>
          <p:cNvSpPr/>
          <p:nvPr/>
        </p:nvSpPr>
        <p:spPr>
          <a:xfrm>
            <a:off x="1352111" y="1017725"/>
            <a:ext cx="6439800" cy="198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1000">
                <a:srgbClr val="FFFFFF">
                  <a:alpha val="0"/>
                </a:srgbClr>
              </a:gs>
              <a:gs pos="48000">
                <a:srgbClr val="8CFFFF"/>
              </a:gs>
              <a:gs pos="92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" name="Google Shape;460;p57"/>
          <p:cNvSpPr/>
          <p:nvPr/>
        </p:nvSpPr>
        <p:spPr>
          <a:xfrm>
            <a:off x="1963289" y="2091288"/>
            <a:ext cx="2163000" cy="198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1000">
                <a:srgbClr val="FFFFFF">
                  <a:alpha val="0"/>
                </a:srgbClr>
              </a:gs>
              <a:gs pos="48000">
                <a:srgbClr val="8CFFFF"/>
              </a:gs>
              <a:gs pos="92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1" name="Google Shape;461;p57"/>
          <p:cNvSpPr/>
          <p:nvPr/>
        </p:nvSpPr>
        <p:spPr>
          <a:xfrm>
            <a:off x="5913139" y="2091288"/>
            <a:ext cx="2163000" cy="198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1000">
                <a:srgbClr val="FFFFFF">
                  <a:alpha val="0"/>
                </a:srgbClr>
              </a:gs>
              <a:gs pos="48000">
                <a:srgbClr val="8CFFFF"/>
              </a:gs>
              <a:gs pos="92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" name="Google Shape;462;p57"/>
          <p:cNvSpPr/>
          <p:nvPr/>
        </p:nvSpPr>
        <p:spPr>
          <a:xfrm>
            <a:off x="1963289" y="3619679"/>
            <a:ext cx="2163000" cy="198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1000">
                <a:srgbClr val="FFFFFF">
                  <a:alpha val="0"/>
                </a:srgbClr>
              </a:gs>
              <a:gs pos="48000">
                <a:srgbClr val="8CFFFF"/>
              </a:gs>
              <a:gs pos="92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3" name="Google Shape;463;p57"/>
          <p:cNvSpPr/>
          <p:nvPr/>
        </p:nvSpPr>
        <p:spPr>
          <a:xfrm>
            <a:off x="5913139" y="3619679"/>
            <a:ext cx="2163000" cy="198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1000">
                <a:srgbClr val="FFFFFF">
                  <a:alpha val="0"/>
                </a:srgbClr>
              </a:gs>
              <a:gs pos="48000">
                <a:srgbClr val="8CFFFF"/>
              </a:gs>
              <a:gs pos="92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64" name="Google Shape;464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1700" y="1695662"/>
            <a:ext cx="962875" cy="962875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100013" rotWithShape="0" algn="bl" dist="19050">
              <a:schemeClr val="lt2"/>
            </a:outerShdw>
          </a:effectLst>
        </p:spPr>
      </p:pic>
      <p:pic>
        <p:nvPicPr>
          <p:cNvPr id="465" name="Google Shape;465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50250" y="1672000"/>
            <a:ext cx="1009825" cy="1009825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100013" rotWithShape="0" algn="bl" dist="19050">
              <a:schemeClr val="lt2"/>
            </a:outerShdw>
          </a:effectLst>
        </p:spPr>
      </p:pic>
      <p:pic>
        <p:nvPicPr>
          <p:cNvPr id="466" name="Google Shape;466;p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50250" y="3177231"/>
            <a:ext cx="1009825" cy="100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7" name="Google Shape;467;p5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98225" y="3175613"/>
            <a:ext cx="1009825" cy="10130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58"/>
          <p:cNvSpPr/>
          <p:nvPr/>
        </p:nvSpPr>
        <p:spPr>
          <a:xfrm>
            <a:off x="943700" y="3552325"/>
            <a:ext cx="4119000" cy="199500"/>
          </a:xfrm>
          <a:prstGeom prst="ellipse">
            <a:avLst/>
          </a:prstGeom>
          <a:gradFill>
            <a:gsLst>
              <a:gs pos="0">
                <a:srgbClr val="FFFFFF">
                  <a:alpha val="0"/>
                </a:srgbClr>
              </a:gs>
              <a:gs pos="50000">
                <a:srgbClr val="010101">
                  <a:alpha val="55686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  <a:effectLst>
            <a:outerShdw blurRad="114300" rotWithShape="0" algn="bl" dir="5700000" dist="952500">
              <a:srgbClr val="000000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73" name="Google Shape;473;p58"/>
          <p:cNvGrpSpPr/>
          <p:nvPr/>
        </p:nvGrpSpPr>
        <p:grpSpPr>
          <a:xfrm>
            <a:off x="715110" y="1396510"/>
            <a:ext cx="4118937" cy="2881527"/>
            <a:chOff x="733913" y="1271159"/>
            <a:chExt cx="3663231" cy="1493948"/>
          </a:xfrm>
        </p:grpSpPr>
        <p:sp>
          <p:nvSpPr>
            <p:cNvPr id="474" name="Google Shape;474;p58"/>
            <p:cNvSpPr/>
            <p:nvPr/>
          </p:nvSpPr>
          <p:spPr>
            <a:xfrm>
              <a:off x="733913" y="1271159"/>
              <a:ext cx="3663231" cy="1486999"/>
            </a:xfrm>
            <a:custGeom>
              <a:rect b="b" l="l" r="r" t="t"/>
              <a:pathLst>
                <a:path extrusionOk="0" h="17119" w="74562">
                  <a:moveTo>
                    <a:pt x="0" y="0"/>
                  </a:moveTo>
                  <a:lnTo>
                    <a:pt x="74561" y="0"/>
                  </a:lnTo>
                  <a:lnTo>
                    <a:pt x="74561" y="17118"/>
                  </a:lnTo>
                  <a:lnTo>
                    <a:pt x="0" y="17118"/>
                  </a:lnTo>
                  <a:close/>
                </a:path>
              </a:pathLst>
            </a:custGeom>
            <a:gradFill>
              <a:gsLst>
                <a:gs pos="0">
                  <a:srgbClr val="0A3250">
                    <a:alpha val="7870"/>
                  </a:srgbClr>
                </a:gs>
                <a:gs pos="100000">
                  <a:srgbClr val="010101">
                    <a:alpha val="7870"/>
                  </a:srgbClr>
                </a:gs>
              </a:gsLst>
              <a:lin ang="5400700" scaled="0"/>
            </a:gradFill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14300" rotWithShape="0" algn="bl" dist="19050">
                <a:schemeClr val="lt2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58"/>
            <p:cNvSpPr/>
            <p:nvPr/>
          </p:nvSpPr>
          <p:spPr>
            <a:xfrm>
              <a:off x="733913" y="1271159"/>
              <a:ext cx="710272" cy="1476489"/>
            </a:xfrm>
            <a:custGeom>
              <a:rect b="b" l="l" r="r" t="t"/>
              <a:pathLst>
                <a:path extrusionOk="0" h="16998" w="14457">
                  <a:moveTo>
                    <a:pt x="0" y="0"/>
                  </a:moveTo>
                  <a:lnTo>
                    <a:pt x="0" y="16997"/>
                  </a:lnTo>
                  <a:lnTo>
                    <a:pt x="14457" y="0"/>
                  </a:lnTo>
                  <a:close/>
                </a:path>
              </a:pathLst>
            </a:custGeom>
            <a:gradFill>
              <a:gsLst>
                <a:gs pos="0">
                  <a:srgbClr val="00FFFF">
                    <a:alpha val="14901"/>
                    <a:alpha val="7870"/>
                  </a:srgbClr>
                </a:gs>
                <a:gs pos="100000">
                  <a:srgbClr val="FFFFFF">
                    <a:alpha val="0"/>
                    <a:alpha val="7870"/>
                  </a:srgbClr>
                </a:gs>
              </a:gsLst>
              <a:lin ang="16198662" scaled="0"/>
            </a:gra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58"/>
            <p:cNvSpPr/>
            <p:nvPr/>
          </p:nvSpPr>
          <p:spPr>
            <a:xfrm>
              <a:off x="3217222" y="1271159"/>
              <a:ext cx="1179857" cy="1493948"/>
            </a:xfrm>
            <a:custGeom>
              <a:rect b="b" l="l" r="r" t="t"/>
              <a:pathLst>
                <a:path extrusionOk="0" h="17199" w="24015">
                  <a:moveTo>
                    <a:pt x="13893" y="0"/>
                  </a:moveTo>
                  <a:lnTo>
                    <a:pt x="1" y="17199"/>
                  </a:lnTo>
                  <a:lnTo>
                    <a:pt x="23974" y="17199"/>
                  </a:lnTo>
                  <a:lnTo>
                    <a:pt x="24014" y="0"/>
                  </a:lnTo>
                  <a:close/>
                </a:path>
              </a:pathLst>
            </a:custGeom>
            <a:gradFill>
              <a:gsLst>
                <a:gs pos="0">
                  <a:srgbClr val="00FFFF">
                    <a:alpha val="14901"/>
                    <a:alpha val="7870"/>
                  </a:srgbClr>
                </a:gs>
                <a:gs pos="100000">
                  <a:srgbClr val="FFFFFF">
                    <a:alpha val="0"/>
                    <a:alpha val="7870"/>
                  </a:srgbClr>
                </a:gs>
              </a:gsLst>
              <a:lin ang="16198662" scaled="0"/>
            </a:gra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7" name="Google Shape;477;p58"/>
          <p:cNvSpPr txBox="1"/>
          <p:nvPr>
            <p:ph idx="1" type="body"/>
          </p:nvPr>
        </p:nvSpPr>
        <p:spPr>
          <a:xfrm>
            <a:off x="916963" y="1594325"/>
            <a:ext cx="3715200" cy="250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Kodchasan"/>
                <a:ea typeface="Kodchasan"/>
                <a:cs typeface="Kodchasan"/>
                <a:sym typeface="Kodchasan"/>
              </a:rPr>
              <a:t>Testing the website on multiple browsers such as, Chrome, Firefox, Safari, Edge to ensure consistent performance and appearance</a:t>
            </a:r>
            <a:endParaRPr b="1" sz="1700">
              <a:solidFill>
                <a:schemeClr val="lt1"/>
              </a:solidFill>
              <a:latin typeface="Kodchasan"/>
              <a:ea typeface="Kodchasan"/>
              <a:cs typeface="Kodchasan"/>
              <a:sym typeface="Kodchas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78" name="Google Shape;478;p5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CROSS-BROWSER COMPATIBILITY</a:t>
            </a:r>
            <a:endParaRPr/>
          </a:p>
        </p:txBody>
      </p:sp>
      <p:sp>
        <p:nvSpPr>
          <p:cNvPr id="479" name="Google Shape;479;p58"/>
          <p:cNvSpPr/>
          <p:nvPr/>
        </p:nvSpPr>
        <p:spPr>
          <a:xfrm>
            <a:off x="1352111" y="1017725"/>
            <a:ext cx="6439800" cy="198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1000">
                <a:srgbClr val="FFFFFF">
                  <a:alpha val="0"/>
                </a:srgbClr>
              </a:gs>
              <a:gs pos="48000">
                <a:srgbClr val="8CFFFF"/>
              </a:gs>
              <a:gs pos="92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Google Shape;480;p58"/>
          <p:cNvSpPr/>
          <p:nvPr/>
        </p:nvSpPr>
        <p:spPr>
          <a:xfrm>
            <a:off x="4939100" y="3552325"/>
            <a:ext cx="3476400" cy="199500"/>
          </a:xfrm>
          <a:prstGeom prst="ellipse">
            <a:avLst/>
          </a:prstGeom>
          <a:gradFill>
            <a:gsLst>
              <a:gs pos="0">
                <a:srgbClr val="FFFFFF">
                  <a:alpha val="0"/>
                </a:srgbClr>
              </a:gs>
              <a:gs pos="50000">
                <a:srgbClr val="010101">
                  <a:alpha val="55686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  <a:effectLst>
            <a:outerShdw blurRad="114300" rotWithShape="0" algn="bl" dir="5700000" dist="952500">
              <a:srgbClr val="000000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81" name="Google Shape;481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01050" y="1533300"/>
            <a:ext cx="1246450" cy="124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2" name="Google Shape;482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78750" y="1594325"/>
            <a:ext cx="1246450" cy="1246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83" name="Google Shape;483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36413" y="2901350"/>
            <a:ext cx="1133104" cy="1246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4" name="Google Shape;484;p5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92100" y="2918125"/>
            <a:ext cx="1133101" cy="1133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59"/>
          <p:cNvSpPr txBox="1"/>
          <p:nvPr>
            <p:ph type="title"/>
          </p:nvPr>
        </p:nvSpPr>
        <p:spPr>
          <a:xfrm>
            <a:off x="720000" y="21110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WORK-HOURS</a:t>
            </a:r>
            <a:endParaRPr sz="3000"/>
          </a:p>
        </p:txBody>
      </p:sp>
      <p:pic>
        <p:nvPicPr>
          <p:cNvPr id="490" name="Google Shape;490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9100" y="783800"/>
            <a:ext cx="7159875" cy="417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46B1FF"/>
            </a:gs>
            <a:gs pos="87000">
              <a:schemeClr val="dk1"/>
            </a:gs>
            <a:gs pos="100000">
              <a:srgbClr val="01010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60"/>
          <p:cNvSpPr txBox="1"/>
          <p:nvPr>
            <p:ph type="ctrTitle"/>
          </p:nvPr>
        </p:nvSpPr>
        <p:spPr>
          <a:xfrm>
            <a:off x="1590600" y="1670151"/>
            <a:ext cx="5962800" cy="198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/>
              <a:t>THANK YOU</a:t>
            </a:r>
            <a:endParaRPr sz="4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96" name="Google Shape;496;p60"/>
          <p:cNvSpPr/>
          <p:nvPr/>
        </p:nvSpPr>
        <p:spPr>
          <a:xfrm>
            <a:off x="1352111" y="3382800"/>
            <a:ext cx="6439800" cy="198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1000">
                <a:srgbClr val="FFFFFF">
                  <a:alpha val="0"/>
                </a:srgbClr>
              </a:gs>
              <a:gs pos="48000">
                <a:srgbClr val="8CFFFF"/>
              </a:gs>
              <a:gs pos="92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]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8"/>
          <p:cNvSpPr/>
          <p:nvPr/>
        </p:nvSpPr>
        <p:spPr>
          <a:xfrm>
            <a:off x="943700" y="3552325"/>
            <a:ext cx="4119000" cy="199500"/>
          </a:xfrm>
          <a:prstGeom prst="ellipse">
            <a:avLst/>
          </a:prstGeom>
          <a:gradFill>
            <a:gsLst>
              <a:gs pos="0">
                <a:srgbClr val="FFFFFF">
                  <a:alpha val="0"/>
                </a:srgbClr>
              </a:gs>
              <a:gs pos="50000">
                <a:srgbClr val="010101">
                  <a:alpha val="55686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  <a:effectLst>
            <a:outerShdw blurRad="114300" rotWithShape="0" algn="bl" dir="5700000" dist="952500">
              <a:srgbClr val="000000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0" name="Google Shape;250;p38"/>
          <p:cNvGrpSpPr/>
          <p:nvPr/>
        </p:nvGrpSpPr>
        <p:grpSpPr>
          <a:xfrm>
            <a:off x="715110" y="1396510"/>
            <a:ext cx="4118937" cy="2881527"/>
            <a:chOff x="733913" y="1271159"/>
            <a:chExt cx="3663231" cy="1493948"/>
          </a:xfrm>
        </p:grpSpPr>
        <p:sp>
          <p:nvSpPr>
            <p:cNvPr id="251" name="Google Shape;251;p38"/>
            <p:cNvSpPr/>
            <p:nvPr/>
          </p:nvSpPr>
          <p:spPr>
            <a:xfrm>
              <a:off x="733913" y="1271159"/>
              <a:ext cx="3663231" cy="1486999"/>
            </a:xfrm>
            <a:custGeom>
              <a:rect b="b" l="l" r="r" t="t"/>
              <a:pathLst>
                <a:path extrusionOk="0" h="17119" w="74562">
                  <a:moveTo>
                    <a:pt x="0" y="0"/>
                  </a:moveTo>
                  <a:lnTo>
                    <a:pt x="74561" y="0"/>
                  </a:lnTo>
                  <a:lnTo>
                    <a:pt x="74561" y="17118"/>
                  </a:lnTo>
                  <a:lnTo>
                    <a:pt x="0" y="17118"/>
                  </a:lnTo>
                  <a:close/>
                </a:path>
              </a:pathLst>
            </a:custGeom>
            <a:gradFill>
              <a:gsLst>
                <a:gs pos="0">
                  <a:srgbClr val="0A3250">
                    <a:alpha val="7870"/>
                  </a:srgbClr>
                </a:gs>
                <a:gs pos="100000">
                  <a:srgbClr val="010101">
                    <a:alpha val="7870"/>
                  </a:srgbClr>
                </a:gs>
              </a:gsLst>
              <a:lin ang="5400700" scaled="0"/>
            </a:gradFill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14300" rotWithShape="0" algn="bl" dist="19050">
                <a:schemeClr val="lt2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38"/>
            <p:cNvSpPr/>
            <p:nvPr/>
          </p:nvSpPr>
          <p:spPr>
            <a:xfrm>
              <a:off x="733913" y="1271159"/>
              <a:ext cx="710272" cy="1476489"/>
            </a:xfrm>
            <a:custGeom>
              <a:rect b="b" l="l" r="r" t="t"/>
              <a:pathLst>
                <a:path extrusionOk="0" h="16998" w="14457">
                  <a:moveTo>
                    <a:pt x="0" y="0"/>
                  </a:moveTo>
                  <a:lnTo>
                    <a:pt x="0" y="16997"/>
                  </a:lnTo>
                  <a:lnTo>
                    <a:pt x="14457" y="0"/>
                  </a:lnTo>
                  <a:close/>
                </a:path>
              </a:pathLst>
            </a:custGeom>
            <a:gradFill>
              <a:gsLst>
                <a:gs pos="0">
                  <a:srgbClr val="00FFFF">
                    <a:alpha val="14901"/>
                    <a:alpha val="7870"/>
                  </a:srgbClr>
                </a:gs>
                <a:gs pos="100000">
                  <a:srgbClr val="FFFFFF">
                    <a:alpha val="0"/>
                    <a:alpha val="7870"/>
                  </a:srgbClr>
                </a:gs>
              </a:gsLst>
              <a:lin ang="16198662" scaled="0"/>
            </a:gra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38"/>
            <p:cNvSpPr/>
            <p:nvPr/>
          </p:nvSpPr>
          <p:spPr>
            <a:xfrm>
              <a:off x="3217222" y="1271159"/>
              <a:ext cx="1179857" cy="1493948"/>
            </a:xfrm>
            <a:custGeom>
              <a:rect b="b" l="l" r="r" t="t"/>
              <a:pathLst>
                <a:path extrusionOk="0" h="17199" w="24015">
                  <a:moveTo>
                    <a:pt x="13893" y="0"/>
                  </a:moveTo>
                  <a:lnTo>
                    <a:pt x="1" y="17199"/>
                  </a:lnTo>
                  <a:lnTo>
                    <a:pt x="23974" y="17199"/>
                  </a:lnTo>
                  <a:lnTo>
                    <a:pt x="24014" y="0"/>
                  </a:lnTo>
                  <a:close/>
                </a:path>
              </a:pathLst>
            </a:custGeom>
            <a:gradFill>
              <a:gsLst>
                <a:gs pos="0">
                  <a:srgbClr val="00FFFF">
                    <a:alpha val="14901"/>
                    <a:alpha val="7870"/>
                  </a:srgbClr>
                </a:gs>
                <a:gs pos="100000">
                  <a:srgbClr val="FFFFFF">
                    <a:alpha val="0"/>
                    <a:alpha val="7870"/>
                  </a:srgbClr>
                </a:gs>
              </a:gsLst>
              <a:lin ang="16198662" scaled="0"/>
            </a:gra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4" name="Google Shape;254;p38"/>
          <p:cNvSpPr txBox="1"/>
          <p:nvPr>
            <p:ph idx="1" type="body"/>
          </p:nvPr>
        </p:nvSpPr>
        <p:spPr>
          <a:xfrm>
            <a:off x="916963" y="1594325"/>
            <a:ext cx="3715200" cy="250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Kodchasan"/>
                <a:ea typeface="Kodchasan"/>
                <a:cs typeface="Kodchasan"/>
                <a:sym typeface="Kodchasan"/>
              </a:rPr>
              <a:t>Header: </a:t>
            </a:r>
            <a:r>
              <a:rPr lang="en"/>
              <a:t>A header section that contains</a:t>
            </a:r>
            <a:endParaRPr b="1" sz="2200">
              <a:solidFill>
                <a:schemeClr val="lt1"/>
              </a:solidFill>
              <a:latin typeface="Kodchasan"/>
              <a:ea typeface="Kodchasan"/>
              <a:cs typeface="Kodchasan"/>
              <a:sym typeface="Kodchasan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Kodchasan"/>
              <a:buChar char="●"/>
            </a:pPr>
            <a:r>
              <a:rPr b="1" lang="en">
                <a:latin typeface="Kodchasan"/>
                <a:ea typeface="Kodchasan"/>
                <a:cs typeface="Kodchasan"/>
                <a:sym typeface="Kodchasan"/>
              </a:rPr>
              <a:t>Website’s logo</a:t>
            </a:r>
            <a:endParaRPr b="1">
              <a:solidFill>
                <a:schemeClr val="lt1"/>
              </a:solidFill>
              <a:latin typeface="Kodchasan"/>
              <a:ea typeface="Kodchasan"/>
              <a:cs typeface="Kodchasan"/>
              <a:sym typeface="Kodchasan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Kodchasan"/>
              <a:buChar char="●"/>
            </a:pPr>
            <a:r>
              <a:rPr b="1" lang="en">
                <a:latin typeface="Kodchasan"/>
                <a:ea typeface="Kodchasan"/>
                <a:cs typeface="Kodchasan"/>
                <a:sym typeface="Kodchasan"/>
              </a:rPr>
              <a:t>Navigation Menu</a:t>
            </a:r>
            <a:endParaRPr b="1">
              <a:solidFill>
                <a:schemeClr val="lt1"/>
              </a:solidFill>
              <a:latin typeface="Kodchasan"/>
              <a:ea typeface="Kodchasan"/>
              <a:cs typeface="Kodchasan"/>
              <a:sym typeface="Kodchasan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Kodchasan"/>
              <a:buChar char="●"/>
            </a:pPr>
            <a:r>
              <a:rPr b="1" lang="en">
                <a:latin typeface="Kodchasan"/>
                <a:ea typeface="Kodchasan"/>
                <a:cs typeface="Kodchasan"/>
                <a:sym typeface="Kodchasan"/>
              </a:rPr>
              <a:t>Essential Introductory information</a:t>
            </a:r>
            <a:endParaRPr b="1">
              <a:latin typeface="Kodchasan"/>
              <a:ea typeface="Kodchasan"/>
              <a:cs typeface="Kodchasan"/>
              <a:sym typeface="Kodchasan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55" name="Google Shape;255;p3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HTML5</a:t>
            </a:r>
            <a:endParaRPr/>
          </a:p>
        </p:txBody>
      </p:sp>
      <p:sp>
        <p:nvSpPr>
          <p:cNvPr id="256" name="Google Shape;256;p38"/>
          <p:cNvSpPr/>
          <p:nvPr/>
        </p:nvSpPr>
        <p:spPr>
          <a:xfrm>
            <a:off x="1352111" y="1017725"/>
            <a:ext cx="6439800" cy="198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1000">
                <a:srgbClr val="FFFFFF">
                  <a:alpha val="0"/>
                </a:srgbClr>
              </a:gs>
              <a:gs pos="48000">
                <a:srgbClr val="8CFFFF"/>
              </a:gs>
              <a:gs pos="92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38"/>
          <p:cNvSpPr/>
          <p:nvPr/>
        </p:nvSpPr>
        <p:spPr>
          <a:xfrm>
            <a:off x="4939100" y="3552325"/>
            <a:ext cx="3476400" cy="199500"/>
          </a:xfrm>
          <a:prstGeom prst="ellipse">
            <a:avLst/>
          </a:prstGeom>
          <a:gradFill>
            <a:gsLst>
              <a:gs pos="0">
                <a:srgbClr val="FFFFFF">
                  <a:alpha val="0"/>
                </a:srgbClr>
              </a:gs>
              <a:gs pos="50000">
                <a:srgbClr val="010101">
                  <a:alpha val="55686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  <a:effectLst>
            <a:outerShdw blurRad="114300" rotWithShape="0" algn="bl" dir="5700000" dist="952500">
              <a:srgbClr val="000000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8" name="Google Shape;25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9100" y="1464613"/>
            <a:ext cx="4118999" cy="27453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3" name="Google Shape;263;p39"/>
          <p:cNvGrpSpPr/>
          <p:nvPr/>
        </p:nvGrpSpPr>
        <p:grpSpPr>
          <a:xfrm>
            <a:off x="1522274" y="1933312"/>
            <a:ext cx="6269620" cy="1560279"/>
            <a:chOff x="733913" y="1271159"/>
            <a:chExt cx="3663231" cy="1493948"/>
          </a:xfrm>
        </p:grpSpPr>
        <p:sp>
          <p:nvSpPr>
            <p:cNvPr id="264" name="Google Shape;264;p39"/>
            <p:cNvSpPr/>
            <p:nvPr/>
          </p:nvSpPr>
          <p:spPr>
            <a:xfrm>
              <a:off x="733913" y="1271159"/>
              <a:ext cx="3663231" cy="1486999"/>
            </a:xfrm>
            <a:custGeom>
              <a:rect b="b" l="l" r="r" t="t"/>
              <a:pathLst>
                <a:path extrusionOk="0" h="17119" w="74562">
                  <a:moveTo>
                    <a:pt x="0" y="0"/>
                  </a:moveTo>
                  <a:lnTo>
                    <a:pt x="74561" y="0"/>
                  </a:lnTo>
                  <a:lnTo>
                    <a:pt x="74561" y="17118"/>
                  </a:lnTo>
                  <a:lnTo>
                    <a:pt x="0" y="17118"/>
                  </a:lnTo>
                  <a:close/>
                </a:path>
              </a:pathLst>
            </a:custGeom>
            <a:gradFill>
              <a:gsLst>
                <a:gs pos="0">
                  <a:srgbClr val="0A3250">
                    <a:alpha val="7870"/>
                  </a:srgbClr>
                </a:gs>
                <a:gs pos="100000">
                  <a:srgbClr val="010101">
                    <a:alpha val="7870"/>
                  </a:srgbClr>
                </a:gs>
              </a:gsLst>
              <a:lin ang="5400700" scaled="0"/>
            </a:gradFill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14300" rotWithShape="0" algn="bl" dist="19050">
                <a:schemeClr val="lt2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39"/>
            <p:cNvSpPr/>
            <p:nvPr/>
          </p:nvSpPr>
          <p:spPr>
            <a:xfrm>
              <a:off x="733913" y="1271159"/>
              <a:ext cx="710272" cy="1476489"/>
            </a:xfrm>
            <a:custGeom>
              <a:rect b="b" l="l" r="r" t="t"/>
              <a:pathLst>
                <a:path extrusionOk="0" h="16998" w="14457">
                  <a:moveTo>
                    <a:pt x="0" y="0"/>
                  </a:moveTo>
                  <a:lnTo>
                    <a:pt x="0" y="16997"/>
                  </a:lnTo>
                  <a:lnTo>
                    <a:pt x="14457" y="0"/>
                  </a:lnTo>
                  <a:close/>
                </a:path>
              </a:pathLst>
            </a:custGeom>
            <a:gradFill>
              <a:gsLst>
                <a:gs pos="0">
                  <a:srgbClr val="00FFFF">
                    <a:alpha val="14901"/>
                    <a:alpha val="7870"/>
                  </a:srgbClr>
                </a:gs>
                <a:gs pos="100000">
                  <a:srgbClr val="FFFFFF">
                    <a:alpha val="0"/>
                    <a:alpha val="7870"/>
                  </a:srgbClr>
                </a:gs>
              </a:gsLst>
              <a:lin ang="1619866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39"/>
            <p:cNvSpPr/>
            <p:nvPr/>
          </p:nvSpPr>
          <p:spPr>
            <a:xfrm>
              <a:off x="3217222" y="1271159"/>
              <a:ext cx="1179857" cy="1493948"/>
            </a:xfrm>
            <a:custGeom>
              <a:rect b="b" l="l" r="r" t="t"/>
              <a:pathLst>
                <a:path extrusionOk="0" h="17199" w="24015">
                  <a:moveTo>
                    <a:pt x="13893" y="0"/>
                  </a:moveTo>
                  <a:lnTo>
                    <a:pt x="1" y="17199"/>
                  </a:lnTo>
                  <a:lnTo>
                    <a:pt x="23974" y="17199"/>
                  </a:lnTo>
                  <a:lnTo>
                    <a:pt x="24014" y="0"/>
                  </a:lnTo>
                  <a:close/>
                </a:path>
              </a:pathLst>
            </a:custGeom>
            <a:gradFill>
              <a:gsLst>
                <a:gs pos="0">
                  <a:srgbClr val="C1FFFF">
                    <a:alpha val="0"/>
                    <a:alpha val="7870"/>
                  </a:srgbClr>
                </a:gs>
                <a:gs pos="100000">
                  <a:srgbClr val="C1FFFF">
                    <a:alpha val="20000"/>
                    <a:alpha val="7870"/>
                  </a:srgbClr>
                </a:gs>
              </a:gsLst>
              <a:lin ang="1619866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7" name="Google Shape;267;p39"/>
          <p:cNvSpPr/>
          <p:nvPr/>
        </p:nvSpPr>
        <p:spPr>
          <a:xfrm>
            <a:off x="2369950" y="2213150"/>
            <a:ext cx="910500" cy="910500"/>
          </a:xfrm>
          <a:prstGeom prst="ellipse">
            <a:avLst/>
          </a:prstGeom>
          <a:gradFill>
            <a:gsLst>
              <a:gs pos="0">
                <a:srgbClr val="0A3250"/>
              </a:gs>
              <a:gs pos="100000">
                <a:srgbClr val="010101"/>
              </a:gs>
            </a:gsLst>
            <a:lin ang="5400700" scaled="0"/>
          </a:gra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100013" rotWithShape="0" algn="bl" dist="19050">
              <a:schemeClr val="lt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3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RESPONSIVE CSS STYLING</a:t>
            </a:r>
            <a:endParaRPr/>
          </a:p>
        </p:txBody>
      </p:sp>
      <p:sp>
        <p:nvSpPr>
          <p:cNvPr id="269" name="Google Shape;269;p39"/>
          <p:cNvSpPr txBox="1"/>
          <p:nvPr>
            <p:ph idx="3" type="subTitle"/>
          </p:nvPr>
        </p:nvSpPr>
        <p:spPr>
          <a:xfrm>
            <a:off x="3530438" y="2549478"/>
            <a:ext cx="3821100" cy="91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CSS framework like Bootstrap to streamline the styling process. These frameworks offer pre-built, responsive design components. </a:t>
            </a:r>
            <a:endParaRPr/>
          </a:p>
        </p:txBody>
      </p:sp>
      <p:sp>
        <p:nvSpPr>
          <p:cNvPr id="270" name="Google Shape;270;p39"/>
          <p:cNvSpPr txBox="1"/>
          <p:nvPr>
            <p:ph idx="1" type="subTitle"/>
          </p:nvPr>
        </p:nvSpPr>
        <p:spPr>
          <a:xfrm>
            <a:off x="3530438" y="1976775"/>
            <a:ext cx="38211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 FRAMEWORK</a:t>
            </a:r>
            <a:endParaRPr/>
          </a:p>
        </p:txBody>
      </p:sp>
      <p:sp>
        <p:nvSpPr>
          <p:cNvPr id="271" name="Google Shape;271;p39"/>
          <p:cNvSpPr/>
          <p:nvPr/>
        </p:nvSpPr>
        <p:spPr>
          <a:xfrm>
            <a:off x="3459702" y="2529675"/>
            <a:ext cx="2163000" cy="198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1000">
                <a:srgbClr val="FFFFFF">
                  <a:alpha val="0"/>
                </a:srgbClr>
              </a:gs>
              <a:gs pos="48000">
                <a:srgbClr val="8CFFFF"/>
              </a:gs>
              <a:gs pos="92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39"/>
          <p:cNvSpPr/>
          <p:nvPr/>
        </p:nvSpPr>
        <p:spPr>
          <a:xfrm>
            <a:off x="1352111" y="1017725"/>
            <a:ext cx="6439800" cy="198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1000">
                <a:srgbClr val="FFFFFF">
                  <a:alpha val="0"/>
                </a:srgbClr>
              </a:gs>
              <a:gs pos="48000">
                <a:srgbClr val="8CFFFF"/>
              </a:gs>
              <a:gs pos="92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3" name="Google Shape;27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4975" y="2138162"/>
            <a:ext cx="1060475" cy="1060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RESPONSIVE CSS STYLING</a:t>
            </a:r>
            <a:endParaRPr/>
          </a:p>
        </p:txBody>
      </p:sp>
      <p:sp>
        <p:nvSpPr>
          <p:cNvPr id="279" name="Google Shape;279;p40"/>
          <p:cNvSpPr/>
          <p:nvPr/>
        </p:nvSpPr>
        <p:spPr>
          <a:xfrm>
            <a:off x="1352111" y="1017725"/>
            <a:ext cx="6439800" cy="198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1000">
                <a:srgbClr val="FFFFFF">
                  <a:alpha val="0"/>
                </a:srgbClr>
              </a:gs>
              <a:gs pos="48000">
                <a:srgbClr val="8CFFFF"/>
              </a:gs>
              <a:gs pos="92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0" name="Google Shape;28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475" y="2216087"/>
            <a:ext cx="1060475" cy="106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59375" y="1161057"/>
            <a:ext cx="6132526" cy="3632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1"/>
          <p:cNvSpPr txBox="1"/>
          <p:nvPr>
            <p:ph type="title"/>
          </p:nvPr>
        </p:nvSpPr>
        <p:spPr>
          <a:xfrm>
            <a:off x="720000" y="21110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NAVIGATION BAR</a:t>
            </a:r>
            <a:endParaRPr sz="3000"/>
          </a:p>
        </p:txBody>
      </p:sp>
      <p:pic>
        <p:nvPicPr>
          <p:cNvPr id="287" name="Google Shape;287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7588" y="1107113"/>
            <a:ext cx="8040177" cy="101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7600" y="2285140"/>
            <a:ext cx="8040176" cy="1101110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41"/>
          <p:cNvSpPr txBox="1"/>
          <p:nvPr/>
        </p:nvSpPr>
        <p:spPr>
          <a:xfrm>
            <a:off x="1322325" y="3420675"/>
            <a:ext cx="30000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Learned the contents of Navbar and dropdown link from Bootstrap and applied those on the front end firsthand.</a:t>
            </a:r>
            <a:b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</a:b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N.B: Will be showing more of what I learnt in the upcoming slides</a:t>
            </a:r>
            <a:endParaRPr/>
          </a:p>
        </p:txBody>
      </p:sp>
      <p:pic>
        <p:nvPicPr>
          <p:cNvPr id="290" name="Google Shape;290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1550" y="3547503"/>
            <a:ext cx="776601" cy="776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2"/>
          <p:cNvSpPr/>
          <p:nvPr/>
        </p:nvSpPr>
        <p:spPr>
          <a:xfrm>
            <a:off x="943700" y="3552325"/>
            <a:ext cx="4119000" cy="199500"/>
          </a:xfrm>
          <a:prstGeom prst="ellipse">
            <a:avLst/>
          </a:prstGeom>
          <a:gradFill>
            <a:gsLst>
              <a:gs pos="0">
                <a:srgbClr val="FFFFFF">
                  <a:alpha val="0"/>
                </a:srgbClr>
              </a:gs>
              <a:gs pos="50000">
                <a:srgbClr val="010101">
                  <a:alpha val="55686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  <a:effectLst>
            <a:outerShdw blurRad="114300" rotWithShape="0" algn="bl" dir="5700000" dist="952500">
              <a:srgbClr val="000000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6" name="Google Shape;296;p42"/>
          <p:cNvGrpSpPr/>
          <p:nvPr/>
        </p:nvGrpSpPr>
        <p:grpSpPr>
          <a:xfrm>
            <a:off x="715110" y="1396510"/>
            <a:ext cx="4118937" cy="2881527"/>
            <a:chOff x="733913" y="1271159"/>
            <a:chExt cx="3663231" cy="1493948"/>
          </a:xfrm>
        </p:grpSpPr>
        <p:sp>
          <p:nvSpPr>
            <p:cNvPr id="297" name="Google Shape;297;p42"/>
            <p:cNvSpPr/>
            <p:nvPr/>
          </p:nvSpPr>
          <p:spPr>
            <a:xfrm>
              <a:off x="733913" y="1271159"/>
              <a:ext cx="3663231" cy="1486999"/>
            </a:xfrm>
            <a:custGeom>
              <a:rect b="b" l="l" r="r" t="t"/>
              <a:pathLst>
                <a:path extrusionOk="0" h="17119" w="74562">
                  <a:moveTo>
                    <a:pt x="0" y="0"/>
                  </a:moveTo>
                  <a:lnTo>
                    <a:pt x="74561" y="0"/>
                  </a:lnTo>
                  <a:lnTo>
                    <a:pt x="74561" y="17118"/>
                  </a:lnTo>
                  <a:lnTo>
                    <a:pt x="0" y="17118"/>
                  </a:lnTo>
                  <a:close/>
                </a:path>
              </a:pathLst>
            </a:custGeom>
            <a:gradFill>
              <a:gsLst>
                <a:gs pos="0">
                  <a:srgbClr val="0A3250">
                    <a:alpha val="7870"/>
                  </a:srgbClr>
                </a:gs>
                <a:gs pos="100000">
                  <a:srgbClr val="010101">
                    <a:alpha val="7870"/>
                  </a:srgbClr>
                </a:gs>
              </a:gsLst>
              <a:lin ang="5400700" scaled="0"/>
            </a:gradFill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14300" rotWithShape="0" algn="bl" dist="19050">
                <a:schemeClr val="lt2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42"/>
            <p:cNvSpPr/>
            <p:nvPr/>
          </p:nvSpPr>
          <p:spPr>
            <a:xfrm>
              <a:off x="733913" y="1271159"/>
              <a:ext cx="710272" cy="1476489"/>
            </a:xfrm>
            <a:custGeom>
              <a:rect b="b" l="l" r="r" t="t"/>
              <a:pathLst>
                <a:path extrusionOk="0" h="16998" w="14457">
                  <a:moveTo>
                    <a:pt x="0" y="0"/>
                  </a:moveTo>
                  <a:lnTo>
                    <a:pt x="0" y="16997"/>
                  </a:lnTo>
                  <a:lnTo>
                    <a:pt x="14457" y="0"/>
                  </a:lnTo>
                  <a:close/>
                </a:path>
              </a:pathLst>
            </a:custGeom>
            <a:gradFill>
              <a:gsLst>
                <a:gs pos="0">
                  <a:srgbClr val="00FFFF">
                    <a:alpha val="14901"/>
                    <a:alpha val="7870"/>
                  </a:srgbClr>
                </a:gs>
                <a:gs pos="100000">
                  <a:srgbClr val="FFFFFF">
                    <a:alpha val="0"/>
                    <a:alpha val="7870"/>
                  </a:srgbClr>
                </a:gs>
              </a:gsLst>
              <a:lin ang="16198662" scaled="0"/>
            </a:gra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42"/>
            <p:cNvSpPr/>
            <p:nvPr/>
          </p:nvSpPr>
          <p:spPr>
            <a:xfrm>
              <a:off x="3217222" y="1271159"/>
              <a:ext cx="1179857" cy="1493948"/>
            </a:xfrm>
            <a:custGeom>
              <a:rect b="b" l="l" r="r" t="t"/>
              <a:pathLst>
                <a:path extrusionOk="0" h="17199" w="24015">
                  <a:moveTo>
                    <a:pt x="13893" y="0"/>
                  </a:moveTo>
                  <a:lnTo>
                    <a:pt x="1" y="17199"/>
                  </a:lnTo>
                  <a:lnTo>
                    <a:pt x="23974" y="17199"/>
                  </a:lnTo>
                  <a:lnTo>
                    <a:pt x="24014" y="0"/>
                  </a:lnTo>
                  <a:close/>
                </a:path>
              </a:pathLst>
            </a:custGeom>
            <a:gradFill>
              <a:gsLst>
                <a:gs pos="0">
                  <a:srgbClr val="00FFFF">
                    <a:alpha val="14901"/>
                    <a:alpha val="7870"/>
                  </a:srgbClr>
                </a:gs>
                <a:gs pos="100000">
                  <a:srgbClr val="FFFFFF">
                    <a:alpha val="0"/>
                    <a:alpha val="7870"/>
                  </a:srgbClr>
                </a:gs>
              </a:gsLst>
              <a:lin ang="16198662" scaled="0"/>
            </a:gra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0" name="Google Shape;300;p42"/>
          <p:cNvSpPr txBox="1"/>
          <p:nvPr>
            <p:ph idx="1" type="body"/>
          </p:nvPr>
        </p:nvSpPr>
        <p:spPr>
          <a:xfrm>
            <a:off x="916963" y="1594325"/>
            <a:ext cx="3715200" cy="250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Kodchasan"/>
                <a:ea typeface="Kodchasan"/>
                <a:cs typeface="Kodchasan"/>
                <a:sym typeface="Kodchasan"/>
              </a:rPr>
              <a:t>Main Content</a:t>
            </a:r>
            <a:r>
              <a:rPr b="1" lang="en" sz="2200">
                <a:latin typeface="Kodchasan"/>
                <a:ea typeface="Kodchasan"/>
                <a:cs typeface="Kodchasan"/>
                <a:sym typeface="Kodchasan"/>
              </a:rPr>
              <a:t>: </a:t>
            </a:r>
            <a:r>
              <a:rPr lang="en"/>
              <a:t>Core content of the homepage-</a:t>
            </a:r>
            <a:endParaRPr b="1" sz="2200">
              <a:solidFill>
                <a:schemeClr val="lt1"/>
              </a:solidFill>
              <a:latin typeface="Kodchasan"/>
              <a:ea typeface="Kodchasan"/>
              <a:cs typeface="Kodchasan"/>
              <a:sym typeface="Kodchasan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Kodchasan"/>
              <a:buChar char="●"/>
            </a:pPr>
            <a:r>
              <a:rPr b="1" lang="en">
                <a:latin typeface="Kodchasan"/>
                <a:ea typeface="Kodchasan"/>
                <a:cs typeface="Kodchasan"/>
                <a:sym typeface="Kodchasan"/>
              </a:rPr>
              <a:t>Featured sections</a:t>
            </a:r>
            <a:endParaRPr b="1">
              <a:solidFill>
                <a:schemeClr val="lt1"/>
              </a:solidFill>
              <a:latin typeface="Kodchasan"/>
              <a:ea typeface="Kodchasan"/>
              <a:cs typeface="Kodchasan"/>
              <a:sym typeface="Kodchasan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Kodchasan"/>
              <a:buChar char="●"/>
            </a:pPr>
            <a:r>
              <a:rPr b="1" lang="en">
                <a:latin typeface="Kodchasan"/>
                <a:ea typeface="Kodchasan"/>
                <a:cs typeface="Kodchasan"/>
                <a:sym typeface="Kodchasan"/>
              </a:rPr>
              <a:t>Articles</a:t>
            </a:r>
            <a:endParaRPr b="1">
              <a:solidFill>
                <a:schemeClr val="lt1"/>
              </a:solidFill>
              <a:latin typeface="Kodchasan"/>
              <a:ea typeface="Kodchasan"/>
              <a:cs typeface="Kodchasan"/>
              <a:sym typeface="Kodchasan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Kodchasan"/>
              <a:buChar char="●"/>
            </a:pPr>
            <a:r>
              <a:rPr b="1" lang="en">
                <a:latin typeface="Kodchasan"/>
                <a:ea typeface="Kodchasan"/>
                <a:cs typeface="Kodchasan"/>
                <a:sym typeface="Kodchasan"/>
              </a:rPr>
              <a:t>Products</a:t>
            </a:r>
            <a:endParaRPr b="1">
              <a:latin typeface="Kodchasan"/>
              <a:ea typeface="Kodchasan"/>
              <a:cs typeface="Kodchasan"/>
              <a:sym typeface="Kodchasan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01" name="Google Shape;301;p4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HTML5</a:t>
            </a:r>
            <a:endParaRPr/>
          </a:p>
        </p:txBody>
      </p:sp>
      <p:sp>
        <p:nvSpPr>
          <p:cNvPr id="302" name="Google Shape;302;p42"/>
          <p:cNvSpPr/>
          <p:nvPr/>
        </p:nvSpPr>
        <p:spPr>
          <a:xfrm>
            <a:off x="1352111" y="1017725"/>
            <a:ext cx="6439800" cy="198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1000">
                <a:srgbClr val="FFFFFF">
                  <a:alpha val="0"/>
                </a:srgbClr>
              </a:gs>
              <a:gs pos="48000">
                <a:srgbClr val="8CFFFF"/>
              </a:gs>
              <a:gs pos="92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42"/>
          <p:cNvSpPr/>
          <p:nvPr/>
        </p:nvSpPr>
        <p:spPr>
          <a:xfrm>
            <a:off x="4939100" y="3552325"/>
            <a:ext cx="3476400" cy="199500"/>
          </a:xfrm>
          <a:prstGeom prst="ellipse">
            <a:avLst/>
          </a:prstGeom>
          <a:gradFill>
            <a:gsLst>
              <a:gs pos="0">
                <a:srgbClr val="FFFFFF">
                  <a:alpha val="0"/>
                </a:srgbClr>
              </a:gs>
              <a:gs pos="50000">
                <a:srgbClr val="010101">
                  <a:alpha val="55686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  <a:effectLst>
            <a:outerShdw blurRad="114300" rotWithShape="0" algn="bl" dir="5700000" dist="952500">
              <a:srgbClr val="000000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4" name="Google Shape;30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3325" y="1464633"/>
            <a:ext cx="4118948" cy="27452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3"/>
          <p:cNvSpPr txBox="1"/>
          <p:nvPr>
            <p:ph type="title"/>
          </p:nvPr>
        </p:nvSpPr>
        <p:spPr>
          <a:xfrm>
            <a:off x="720000" y="21110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HOMEPAGE</a:t>
            </a:r>
            <a:endParaRPr sz="3000"/>
          </a:p>
        </p:txBody>
      </p:sp>
      <p:pic>
        <p:nvPicPr>
          <p:cNvPr id="310" name="Google Shape;31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625" y="1137611"/>
            <a:ext cx="4303473" cy="2868278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8378" y="1151275"/>
            <a:ext cx="4262472" cy="2840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44"/>
          <p:cNvSpPr txBox="1"/>
          <p:nvPr>
            <p:ph type="title"/>
          </p:nvPr>
        </p:nvSpPr>
        <p:spPr>
          <a:xfrm>
            <a:off x="720000" y="21110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PRODUCTS-PAGE</a:t>
            </a:r>
            <a:endParaRPr sz="3000"/>
          </a:p>
        </p:txBody>
      </p:sp>
      <p:pic>
        <p:nvPicPr>
          <p:cNvPr id="317" name="Google Shape;317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525" y="1099338"/>
            <a:ext cx="4303539" cy="28682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5475" y="1099350"/>
            <a:ext cx="4262487" cy="2840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Web Maintenance Tips for Online Business by Slidesgo">
  <a:themeElements>
    <a:clrScheme name="Simple Light">
      <a:dk1>
        <a:srgbClr val="010101"/>
      </a:dk1>
      <a:lt1>
        <a:srgbClr val="FFFFFF"/>
      </a:lt1>
      <a:dk2>
        <a:srgbClr val="58ABF1"/>
      </a:dk2>
      <a:lt2>
        <a:srgbClr val="7EFFFF"/>
      </a:lt2>
      <a:accent1>
        <a:srgbClr val="4A98C1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